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651" r:id="rId2"/>
    <p:sldId id="667" r:id="rId3"/>
    <p:sldId id="675" r:id="rId4"/>
    <p:sldId id="674" r:id="rId5"/>
    <p:sldId id="6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C40000"/>
    <a:srgbClr val="2C3143"/>
    <a:srgbClr val="E4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80"/>
    <p:restoredTop sz="96056"/>
  </p:normalViewPr>
  <p:slideViewPr>
    <p:cSldViewPr snapToGrid="0">
      <p:cViewPr varScale="1">
        <p:scale>
          <a:sx n="70" d="100"/>
          <a:sy n="70" d="100"/>
        </p:scale>
        <p:origin x="1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8D7DA-C596-448E-81D9-133853DC5C2B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392D0F40-2122-445E-A3D6-2EBFF17A1442}">
      <dgm:prSet phldrT="[Text]"/>
      <dgm:spPr>
        <a:xfrm>
          <a:off x="2858" y="873962"/>
          <a:ext cx="886209" cy="5317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Inform</a:t>
          </a:r>
        </a:p>
      </dgm:t>
    </dgm:pt>
    <dgm:pt modelId="{1B30CDA4-54FB-4A2A-8EE9-232C2F608419}" type="parTrans" cxnId="{10A122D0-B0AF-479B-A592-1491AC877B14}">
      <dgm:prSet/>
      <dgm:spPr/>
      <dgm:t>
        <a:bodyPr/>
        <a:lstStyle/>
        <a:p>
          <a:endParaRPr lang="en-US"/>
        </a:p>
      </dgm:t>
    </dgm:pt>
    <dgm:pt modelId="{114FDA03-466D-423F-8D9A-7301E5629659}" type="sibTrans" cxnId="{10A122D0-B0AF-479B-A592-1491AC877B14}">
      <dgm:prSet/>
      <dgm:spPr>
        <a:xfrm>
          <a:off x="977689" y="1029935"/>
          <a:ext cx="187876" cy="21977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CEDE17F-8176-4112-910F-48AB9A2A7D4E}">
      <dgm:prSet phldrT="[Text]"/>
      <dgm:spPr>
        <a:xfrm>
          <a:off x="1243552" y="873962"/>
          <a:ext cx="886209" cy="5317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Consult</a:t>
          </a:r>
        </a:p>
      </dgm:t>
    </dgm:pt>
    <dgm:pt modelId="{C239DE86-C71A-487E-82F4-B2314B4C2855}" type="parTrans" cxnId="{CA30FA1C-3E09-45F4-8726-2BFEB90DCDB1}">
      <dgm:prSet/>
      <dgm:spPr/>
      <dgm:t>
        <a:bodyPr/>
        <a:lstStyle/>
        <a:p>
          <a:endParaRPr lang="en-US"/>
        </a:p>
      </dgm:t>
    </dgm:pt>
    <dgm:pt modelId="{341EA3C6-8885-43B0-92E5-6EEC5A7663DF}" type="sibTrans" cxnId="{CA30FA1C-3E09-45F4-8726-2BFEB90DCDB1}">
      <dgm:prSet/>
      <dgm:spPr>
        <a:xfrm>
          <a:off x="2218382" y="1029935"/>
          <a:ext cx="187876" cy="21977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903D9984-D914-4F54-8A0C-0903B415F681}">
      <dgm:prSet phldrT="[Text]"/>
      <dgm:spPr>
        <a:xfrm>
          <a:off x="2484245" y="873962"/>
          <a:ext cx="886209" cy="5317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Involve</a:t>
          </a:r>
        </a:p>
      </dgm:t>
    </dgm:pt>
    <dgm:pt modelId="{D61FD703-487F-4471-B41C-B28A3E0E89ED}" type="parTrans" cxnId="{C752362A-3179-4DEF-B29D-355392CE33B3}">
      <dgm:prSet/>
      <dgm:spPr/>
      <dgm:t>
        <a:bodyPr/>
        <a:lstStyle/>
        <a:p>
          <a:endParaRPr lang="en-US"/>
        </a:p>
      </dgm:t>
    </dgm:pt>
    <dgm:pt modelId="{9B198012-E0BF-4D6C-BD63-B6B0EB2E09AB}" type="sibTrans" cxnId="{C752362A-3179-4DEF-B29D-355392CE33B3}">
      <dgm:prSet/>
      <dgm:spPr>
        <a:xfrm>
          <a:off x="3459075" y="1029935"/>
          <a:ext cx="187876" cy="21977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66D3E5D5-D4BD-4FA7-A8A9-CEFB57FBAC1F}">
      <dgm:prSet phldrT="[Text]"/>
      <dgm:spPr>
        <a:xfrm>
          <a:off x="3724938" y="873962"/>
          <a:ext cx="886209" cy="5317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Colloborate</a:t>
          </a:r>
        </a:p>
      </dgm:t>
    </dgm:pt>
    <dgm:pt modelId="{C676FE0F-7787-41B5-9C8F-F9F77C25C42B}" type="parTrans" cxnId="{E37A835A-AF74-46F9-A6C7-726497942922}">
      <dgm:prSet/>
      <dgm:spPr/>
      <dgm:t>
        <a:bodyPr/>
        <a:lstStyle/>
        <a:p>
          <a:endParaRPr lang="en-US"/>
        </a:p>
      </dgm:t>
    </dgm:pt>
    <dgm:pt modelId="{C5EBD5FE-94CE-40DE-B592-295D63052C51}" type="sibTrans" cxnId="{E37A835A-AF74-46F9-A6C7-726497942922}">
      <dgm:prSet/>
      <dgm:spPr>
        <a:xfrm>
          <a:off x="4699768" y="1029935"/>
          <a:ext cx="187876" cy="21977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E5968295-DDD6-409B-8DA9-5B1D3B439DD6}">
      <dgm:prSet phldrT="[Text]"/>
      <dgm:spPr>
        <a:xfrm>
          <a:off x="4965631" y="873962"/>
          <a:ext cx="886209" cy="5317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Empower</a:t>
          </a:r>
        </a:p>
      </dgm:t>
    </dgm:pt>
    <dgm:pt modelId="{FEED2F67-3193-45C0-BFD1-C84622060869}" type="parTrans" cxnId="{E95C904D-9BFF-4FA8-A29F-E2580BC407BC}">
      <dgm:prSet/>
      <dgm:spPr/>
      <dgm:t>
        <a:bodyPr/>
        <a:lstStyle/>
        <a:p>
          <a:endParaRPr lang="en-US"/>
        </a:p>
      </dgm:t>
    </dgm:pt>
    <dgm:pt modelId="{7E84B93E-69E9-442C-9A7D-5D1F40EF8B3C}" type="sibTrans" cxnId="{E95C904D-9BFF-4FA8-A29F-E2580BC407BC}">
      <dgm:prSet/>
      <dgm:spPr/>
      <dgm:t>
        <a:bodyPr/>
        <a:lstStyle/>
        <a:p>
          <a:endParaRPr lang="en-US"/>
        </a:p>
      </dgm:t>
    </dgm:pt>
    <dgm:pt modelId="{C168173B-399D-4B3D-9A36-B3298FBC9C2D}" type="pres">
      <dgm:prSet presAssocID="{EE48D7DA-C596-448E-81D9-133853DC5C2B}" presName="Name0" presStyleCnt="0">
        <dgm:presLayoutVars>
          <dgm:dir/>
          <dgm:resizeHandles val="exact"/>
        </dgm:presLayoutVars>
      </dgm:prSet>
      <dgm:spPr/>
    </dgm:pt>
    <dgm:pt modelId="{5A0D69B8-32DF-462A-A7B1-2739F53E624F}" type="pres">
      <dgm:prSet presAssocID="{392D0F40-2122-445E-A3D6-2EBFF17A1442}" presName="node" presStyleLbl="node1" presStyleIdx="0" presStyleCnt="5">
        <dgm:presLayoutVars>
          <dgm:bulletEnabled val="1"/>
        </dgm:presLayoutVars>
      </dgm:prSet>
      <dgm:spPr/>
    </dgm:pt>
    <dgm:pt modelId="{E7826177-33C6-4DDD-9916-0817A653D3EE}" type="pres">
      <dgm:prSet presAssocID="{114FDA03-466D-423F-8D9A-7301E5629659}" presName="sibTrans" presStyleLbl="sibTrans2D1" presStyleIdx="0" presStyleCnt="4"/>
      <dgm:spPr/>
    </dgm:pt>
    <dgm:pt modelId="{D2686C08-0124-4E0C-978F-9BA5BCDFD1DD}" type="pres">
      <dgm:prSet presAssocID="{114FDA03-466D-423F-8D9A-7301E5629659}" presName="connectorText" presStyleLbl="sibTrans2D1" presStyleIdx="0" presStyleCnt="4"/>
      <dgm:spPr/>
    </dgm:pt>
    <dgm:pt modelId="{5D403C70-ACC9-47E1-9D34-4F4ED5DD5600}" type="pres">
      <dgm:prSet presAssocID="{7CEDE17F-8176-4112-910F-48AB9A2A7D4E}" presName="node" presStyleLbl="node1" presStyleIdx="1" presStyleCnt="5">
        <dgm:presLayoutVars>
          <dgm:bulletEnabled val="1"/>
        </dgm:presLayoutVars>
      </dgm:prSet>
      <dgm:spPr/>
    </dgm:pt>
    <dgm:pt modelId="{5E6ED1EE-8956-49FC-BA3B-C43A8FB1AB2F}" type="pres">
      <dgm:prSet presAssocID="{341EA3C6-8885-43B0-92E5-6EEC5A7663DF}" presName="sibTrans" presStyleLbl="sibTrans2D1" presStyleIdx="1" presStyleCnt="4"/>
      <dgm:spPr/>
    </dgm:pt>
    <dgm:pt modelId="{C3BD1AB8-8C4C-4FEA-8194-AC9032734F9C}" type="pres">
      <dgm:prSet presAssocID="{341EA3C6-8885-43B0-92E5-6EEC5A7663DF}" presName="connectorText" presStyleLbl="sibTrans2D1" presStyleIdx="1" presStyleCnt="4"/>
      <dgm:spPr/>
    </dgm:pt>
    <dgm:pt modelId="{1B9818A0-69D5-4029-902A-B5F207707B1B}" type="pres">
      <dgm:prSet presAssocID="{903D9984-D914-4F54-8A0C-0903B415F681}" presName="node" presStyleLbl="node1" presStyleIdx="2" presStyleCnt="5">
        <dgm:presLayoutVars>
          <dgm:bulletEnabled val="1"/>
        </dgm:presLayoutVars>
      </dgm:prSet>
      <dgm:spPr/>
    </dgm:pt>
    <dgm:pt modelId="{F1647CC4-303C-4D6C-B84D-A708885888C8}" type="pres">
      <dgm:prSet presAssocID="{9B198012-E0BF-4D6C-BD63-B6B0EB2E09AB}" presName="sibTrans" presStyleLbl="sibTrans2D1" presStyleIdx="2" presStyleCnt="4"/>
      <dgm:spPr/>
    </dgm:pt>
    <dgm:pt modelId="{ABA2FDF4-9CF3-4E71-A11D-392495DE9A36}" type="pres">
      <dgm:prSet presAssocID="{9B198012-E0BF-4D6C-BD63-B6B0EB2E09AB}" presName="connectorText" presStyleLbl="sibTrans2D1" presStyleIdx="2" presStyleCnt="4"/>
      <dgm:spPr/>
    </dgm:pt>
    <dgm:pt modelId="{85E1071F-D603-4CCB-A738-AA32A3F3D432}" type="pres">
      <dgm:prSet presAssocID="{66D3E5D5-D4BD-4FA7-A8A9-CEFB57FBAC1F}" presName="node" presStyleLbl="node1" presStyleIdx="3" presStyleCnt="5">
        <dgm:presLayoutVars>
          <dgm:bulletEnabled val="1"/>
        </dgm:presLayoutVars>
      </dgm:prSet>
      <dgm:spPr/>
    </dgm:pt>
    <dgm:pt modelId="{B51E478D-BEF6-4B93-9DB7-7767E7EAF3A1}" type="pres">
      <dgm:prSet presAssocID="{C5EBD5FE-94CE-40DE-B592-295D63052C51}" presName="sibTrans" presStyleLbl="sibTrans2D1" presStyleIdx="3" presStyleCnt="4"/>
      <dgm:spPr/>
    </dgm:pt>
    <dgm:pt modelId="{617F9AB8-22D7-4A80-BF04-2AC10A939476}" type="pres">
      <dgm:prSet presAssocID="{C5EBD5FE-94CE-40DE-B592-295D63052C51}" presName="connectorText" presStyleLbl="sibTrans2D1" presStyleIdx="3" presStyleCnt="4"/>
      <dgm:spPr/>
    </dgm:pt>
    <dgm:pt modelId="{BF5F5389-E21C-4EDE-B405-FA40F9BBED9F}" type="pres">
      <dgm:prSet presAssocID="{E5968295-DDD6-409B-8DA9-5B1D3B439DD6}" presName="node" presStyleLbl="node1" presStyleIdx="4" presStyleCnt="5">
        <dgm:presLayoutVars>
          <dgm:bulletEnabled val="1"/>
        </dgm:presLayoutVars>
      </dgm:prSet>
      <dgm:spPr/>
    </dgm:pt>
  </dgm:ptLst>
  <dgm:cxnLst>
    <dgm:cxn modelId="{5859790D-FAAD-4C54-A312-53F68C33851B}" type="presOf" srcId="{114FDA03-466D-423F-8D9A-7301E5629659}" destId="{D2686C08-0124-4E0C-978F-9BA5BCDFD1DD}" srcOrd="1" destOrd="0" presId="urn:microsoft.com/office/officeart/2005/8/layout/process1"/>
    <dgm:cxn modelId="{CA30FA1C-3E09-45F4-8726-2BFEB90DCDB1}" srcId="{EE48D7DA-C596-448E-81D9-133853DC5C2B}" destId="{7CEDE17F-8176-4112-910F-48AB9A2A7D4E}" srcOrd="1" destOrd="0" parTransId="{C239DE86-C71A-487E-82F4-B2314B4C2855}" sibTransId="{341EA3C6-8885-43B0-92E5-6EEC5A7663DF}"/>
    <dgm:cxn modelId="{C752362A-3179-4DEF-B29D-355392CE33B3}" srcId="{EE48D7DA-C596-448E-81D9-133853DC5C2B}" destId="{903D9984-D914-4F54-8A0C-0903B415F681}" srcOrd="2" destOrd="0" parTransId="{D61FD703-487F-4471-B41C-B28A3E0E89ED}" sibTransId="{9B198012-E0BF-4D6C-BD63-B6B0EB2E09AB}"/>
    <dgm:cxn modelId="{6C9E2A5E-1DE8-405B-923A-444236ECD971}" type="presOf" srcId="{903D9984-D914-4F54-8A0C-0903B415F681}" destId="{1B9818A0-69D5-4029-902A-B5F207707B1B}" srcOrd="0" destOrd="0" presId="urn:microsoft.com/office/officeart/2005/8/layout/process1"/>
    <dgm:cxn modelId="{11E8955F-E3A5-44AE-986C-CAC47D787AF7}" type="presOf" srcId="{E5968295-DDD6-409B-8DA9-5B1D3B439DD6}" destId="{BF5F5389-E21C-4EDE-B405-FA40F9BBED9F}" srcOrd="0" destOrd="0" presId="urn:microsoft.com/office/officeart/2005/8/layout/process1"/>
    <dgm:cxn modelId="{E95C904D-9BFF-4FA8-A29F-E2580BC407BC}" srcId="{EE48D7DA-C596-448E-81D9-133853DC5C2B}" destId="{E5968295-DDD6-409B-8DA9-5B1D3B439DD6}" srcOrd="4" destOrd="0" parTransId="{FEED2F67-3193-45C0-BFD1-C84622060869}" sibTransId="{7E84B93E-69E9-442C-9A7D-5D1F40EF8B3C}"/>
    <dgm:cxn modelId="{374A6079-A7A7-4252-8F0D-05E52BEA73CA}" type="presOf" srcId="{9B198012-E0BF-4D6C-BD63-B6B0EB2E09AB}" destId="{F1647CC4-303C-4D6C-B84D-A708885888C8}" srcOrd="0" destOrd="0" presId="urn:microsoft.com/office/officeart/2005/8/layout/process1"/>
    <dgm:cxn modelId="{E37A835A-AF74-46F9-A6C7-726497942922}" srcId="{EE48D7DA-C596-448E-81D9-133853DC5C2B}" destId="{66D3E5D5-D4BD-4FA7-A8A9-CEFB57FBAC1F}" srcOrd="3" destOrd="0" parTransId="{C676FE0F-7787-41B5-9C8F-F9F77C25C42B}" sibTransId="{C5EBD5FE-94CE-40DE-B592-295D63052C51}"/>
    <dgm:cxn modelId="{FC479387-9CAE-4A1F-B5A1-DAF9AB20322F}" type="presOf" srcId="{341EA3C6-8885-43B0-92E5-6EEC5A7663DF}" destId="{5E6ED1EE-8956-49FC-BA3B-C43A8FB1AB2F}" srcOrd="0" destOrd="0" presId="urn:microsoft.com/office/officeart/2005/8/layout/process1"/>
    <dgm:cxn modelId="{E5CADE97-DD4C-4090-BB5E-5AB1DE5C68EE}" type="presOf" srcId="{341EA3C6-8885-43B0-92E5-6EEC5A7663DF}" destId="{C3BD1AB8-8C4C-4FEA-8194-AC9032734F9C}" srcOrd="1" destOrd="0" presId="urn:microsoft.com/office/officeart/2005/8/layout/process1"/>
    <dgm:cxn modelId="{49611E9E-7A9A-4458-A806-6450063F5DE7}" type="presOf" srcId="{392D0F40-2122-445E-A3D6-2EBFF17A1442}" destId="{5A0D69B8-32DF-462A-A7B1-2739F53E624F}" srcOrd="0" destOrd="0" presId="urn:microsoft.com/office/officeart/2005/8/layout/process1"/>
    <dgm:cxn modelId="{CABF37A6-9E67-477F-9EB5-12E0E91B6BF5}" type="presOf" srcId="{C5EBD5FE-94CE-40DE-B592-295D63052C51}" destId="{617F9AB8-22D7-4A80-BF04-2AC10A939476}" srcOrd="1" destOrd="0" presId="urn:microsoft.com/office/officeart/2005/8/layout/process1"/>
    <dgm:cxn modelId="{010C7CB2-C03A-4266-B2D0-AB0C11097E4C}" type="presOf" srcId="{66D3E5D5-D4BD-4FA7-A8A9-CEFB57FBAC1F}" destId="{85E1071F-D603-4CCB-A738-AA32A3F3D432}" srcOrd="0" destOrd="0" presId="urn:microsoft.com/office/officeart/2005/8/layout/process1"/>
    <dgm:cxn modelId="{71BEE5B6-B968-490A-9F5A-E1749442416C}" type="presOf" srcId="{C5EBD5FE-94CE-40DE-B592-295D63052C51}" destId="{B51E478D-BEF6-4B93-9DB7-7767E7EAF3A1}" srcOrd="0" destOrd="0" presId="urn:microsoft.com/office/officeart/2005/8/layout/process1"/>
    <dgm:cxn modelId="{AFC217CB-2136-4438-9EE4-0BADA6DDE9C6}" type="presOf" srcId="{EE48D7DA-C596-448E-81D9-133853DC5C2B}" destId="{C168173B-399D-4B3D-9A36-B3298FBC9C2D}" srcOrd="0" destOrd="0" presId="urn:microsoft.com/office/officeart/2005/8/layout/process1"/>
    <dgm:cxn modelId="{10A122D0-B0AF-479B-A592-1491AC877B14}" srcId="{EE48D7DA-C596-448E-81D9-133853DC5C2B}" destId="{392D0F40-2122-445E-A3D6-2EBFF17A1442}" srcOrd="0" destOrd="0" parTransId="{1B30CDA4-54FB-4A2A-8EE9-232C2F608419}" sibTransId="{114FDA03-466D-423F-8D9A-7301E5629659}"/>
    <dgm:cxn modelId="{0DB58ADF-FB76-4085-8D09-FBE89FFA4970}" type="presOf" srcId="{9B198012-E0BF-4D6C-BD63-B6B0EB2E09AB}" destId="{ABA2FDF4-9CF3-4E71-A11D-392495DE9A36}" srcOrd="1" destOrd="0" presId="urn:microsoft.com/office/officeart/2005/8/layout/process1"/>
    <dgm:cxn modelId="{928113E4-D3E9-4CCE-865A-FB9B3DEC64D3}" type="presOf" srcId="{114FDA03-466D-423F-8D9A-7301E5629659}" destId="{E7826177-33C6-4DDD-9916-0817A653D3EE}" srcOrd="0" destOrd="0" presId="urn:microsoft.com/office/officeart/2005/8/layout/process1"/>
    <dgm:cxn modelId="{7C2455FB-A04F-4ACD-9012-984669039AA3}" type="presOf" srcId="{7CEDE17F-8176-4112-910F-48AB9A2A7D4E}" destId="{5D403C70-ACC9-47E1-9D34-4F4ED5DD5600}" srcOrd="0" destOrd="0" presId="urn:microsoft.com/office/officeart/2005/8/layout/process1"/>
    <dgm:cxn modelId="{EE525E0D-04B7-4319-8308-AEC6CED35118}" type="presParOf" srcId="{C168173B-399D-4B3D-9A36-B3298FBC9C2D}" destId="{5A0D69B8-32DF-462A-A7B1-2739F53E624F}" srcOrd="0" destOrd="0" presId="urn:microsoft.com/office/officeart/2005/8/layout/process1"/>
    <dgm:cxn modelId="{D7D12421-1CBA-49FA-8063-3B696AE8CCCD}" type="presParOf" srcId="{C168173B-399D-4B3D-9A36-B3298FBC9C2D}" destId="{E7826177-33C6-4DDD-9916-0817A653D3EE}" srcOrd="1" destOrd="0" presId="urn:microsoft.com/office/officeart/2005/8/layout/process1"/>
    <dgm:cxn modelId="{70044EFA-DAEA-4825-829B-A4E6B1F05684}" type="presParOf" srcId="{E7826177-33C6-4DDD-9916-0817A653D3EE}" destId="{D2686C08-0124-4E0C-978F-9BA5BCDFD1DD}" srcOrd="0" destOrd="0" presId="urn:microsoft.com/office/officeart/2005/8/layout/process1"/>
    <dgm:cxn modelId="{6D9805AC-37E8-4545-BA6C-733C528C7F56}" type="presParOf" srcId="{C168173B-399D-4B3D-9A36-B3298FBC9C2D}" destId="{5D403C70-ACC9-47E1-9D34-4F4ED5DD5600}" srcOrd="2" destOrd="0" presId="urn:microsoft.com/office/officeart/2005/8/layout/process1"/>
    <dgm:cxn modelId="{99376BBA-C71D-49F0-A8EF-0D7589E3F212}" type="presParOf" srcId="{C168173B-399D-4B3D-9A36-B3298FBC9C2D}" destId="{5E6ED1EE-8956-49FC-BA3B-C43A8FB1AB2F}" srcOrd="3" destOrd="0" presId="urn:microsoft.com/office/officeart/2005/8/layout/process1"/>
    <dgm:cxn modelId="{45DC533F-9EB7-45C6-9012-02DF30836DE4}" type="presParOf" srcId="{5E6ED1EE-8956-49FC-BA3B-C43A8FB1AB2F}" destId="{C3BD1AB8-8C4C-4FEA-8194-AC9032734F9C}" srcOrd="0" destOrd="0" presId="urn:microsoft.com/office/officeart/2005/8/layout/process1"/>
    <dgm:cxn modelId="{51BF8659-7EAA-4463-A24C-0A45D8C3DAE9}" type="presParOf" srcId="{C168173B-399D-4B3D-9A36-B3298FBC9C2D}" destId="{1B9818A0-69D5-4029-902A-B5F207707B1B}" srcOrd="4" destOrd="0" presId="urn:microsoft.com/office/officeart/2005/8/layout/process1"/>
    <dgm:cxn modelId="{66C72B96-9916-4333-825A-AF96A0A8E9DD}" type="presParOf" srcId="{C168173B-399D-4B3D-9A36-B3298FBC9C2D}" destId="{F1647CC4-303C-4D6C-B84D-A708885888C8}" srcOrd="5" destOrd="0" presId="urn:microsoft.com/office/officeart/2005/8/layout/process1"/>
    <dgm:cxn modelId="{2E4E6A38-13B1-4D50-B41F-31F4C4D53E10}" type="presParOf" srcId="{F1647CC4-303C-4D6C-B84D-A708885888C8}" destId="{ABA2FDF4-9CF3-4E71-A11D-392495DE9A36}" srcOrd="0" destOrd="0" presId="urn:microsoft.com/office/officeart/2005/8/layout/process1"/>
    <dgm:cxn modelId="{C974C18A-F0E3-4BD4-8ED4-826D1EABE29B}" type="presParOf" srcId="{C168173B-399D-4B3D-9A36-B3298FBC9C2D}" destId="{85E1071F-D603-4CCB-A738-AA32A3F3D432}" srcOrd="6" destOrd="0" presId="urn:microsoft.com/office/officeart/2005/8/layout/process1"/>
    <dgm:cxn modelId="{05FE90B7-8634-4313-B52B-28B809A5919E}" type="presParOf" srcId="{C168173B-399D-4B3D-9A36-B3298FBC9C2D}" destId="{B51E478D-BEF6-4B93-9DB7-7767E7EAF3A1}" srcOrd="7" destOrd="0" presId="urn:microsoft.com/office/officeart/2005/8/layout/process1"/>
    <dgm:cxn modelId="{3718F588-BD25-461A-AB5C-0B937BA42821}" type="presParOf" srcId="{B51E478D-BEF6-4B93-9DB7-7767E7EAF3A1}" destId="{617F9AB8-22D7-4A80-BF04-2AC10A939476}" srcOrd="0" destOrd="0" presId="urn:microsoft.com/office/officeart/2005/8/layout/process1"/>
    <dgm:cxn modelId="{2A1C5E8B-81D0-407C-889D-07010D0FC709}" type="presParOf" srcId="{C168173B-399D-4B3D-9A36-B3298FBC9C2D}" destId="{BF5F5389-E21C-4EDE-B405-FA40F9BBED9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D69B8-32DF-462A-A7B1-2739F53E624F}">
      <dsp:nvSpPr>
        <dsp:cNvPr id="0" name=""/>
        <dsp:cNvSpPr/>
      </dsp:nvSpPr>
      <dsp:spPr>
        <a:xfrm>
          <a:off x="4746" y="1015491"/>
          <a:ext cx="1471299" cy="88277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Inform</a:t>
          </a:r>
        </a:p>
      </dsp:txBody>
      <dsp:txXfrm>
        <a:off x="30602" y="1041347"/>
        <a:ext cx="1419587" cy="831067"/>
      </dsp:txXfrm>
    </dsp:sp>
    <dsp:sp modelId="{E7826177-33C6-4DDD-9916-0817A653D3EE}">
      <dsp:nvSpPr>
        <dsp:cNvPr id="0" name=""/>
        <dsp:cNvSpPr/>
      </dsp:nvSpPr>
      <dsp:spPr>
        <a:xfrm>
          <a:off x="1623176" y="1274439"/>
          <a:ext cx="311915" cy="364882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1623176" y="1347415"/>
        <a:ext cx="218341" cy="218930"/>
      </dsp:txXfrm>
    </dsp:sp>
    <dsp:sp modelId="{5D403C70-ACC9-47E1-9D34-4F4ED5DD5600}">
      <dsp:nvSpPr>
        <dsp:cNvPr id="0" name=""/>
        <dsp:cNvSpPr/>
      </dsp:nvSpPr>
      <dsp:spPr>
        <a:xfrm>
          <a:off x="2064566" y="1015491"/>
          <a:ext cx="1471299" cy="88277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Consult</a:t>
          </a:r>
        </a:p>
      </dsp:txBody>
      <dsp:txXfrm>
        <a:off x="2090422" y="1041347"/>
        <a:ext cx="1419587" cy="831067"/>
      </dsp:txXfrm>
    </dsp:sp>
    <dsp:sp modelId="{5E6ED1EE-8956-49FC-BA3B-C43A8FB1AB2F}">
      <dsp:nvSpPr>
        <dsp:cNvPr id="0" name=""/>
        <dsp:cNvSpPr/>
      </dsp:nvSpPr>
      <dsp:spPr>
        <a:xfrm>
          <a:off x="3682996" y="1274439"/>
          <a:ext cx="311915" cy="364882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3682996" y="1347415"/>
        <a:ext cx="218341" cy="218930"/>
      </dsp:txXfrm>
    </dsp:sp>
    <dsp:sp modelId="{1B9818A0-69D5-4029-902A-B5F207707B1B}">
      <dsp:nvSpPr>
        <dsp:cNvPr id="0" name=""/>
        <dsp:cNvSpPr/>
      </dsp:nvSpPr>
      <dsp:spPr>
        <a:xfrm>
          <a:off x="4124386" y="1015491"/>
          <a:ext cx="1471299" cy="88277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Involve</a:t>
          </a:r>
        </a:p>
      </dsp:txBody>
      <dsp:txXfrm>
        <a:off x="4150242" y="1041347"/>
        <a:ext cx="1419587" cy="831067"/>
      </dsp:txXfrm>
    </dsp:sp>
    <dsp:sp modelId="{F1647CC4-303C-4D6C-B84D-A708885888C8}">
      <dsp:nvSpPr>
        <dsp:cNvPr id="0" name=""/>
        <dsp:cNvSpPr/>
      </dsp:nvSpPr>
      <dsp:spPr>
        <a:xfrm>
          <a:off x="5742815" y="1274439"/>
          <a:ext cx="311915" cy="364882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5742815" y="1347415"/>
        <a:ext cx="218341" cy="218930"/>
      </dsp:txXfrm>
    </dsp:sp>
    <dsp:sp modelId="{85E1071F-D603-4CCB-A738-AA32A3F3D432}">
      <dsp:nvSpPr>
        <dsp:cNvPr id="0" name=""/>
        <dsp:cNvSpPr/>
      </dsp:nvSpPr>
      <dsp:spPr>
        <a:xfrm>
          <a:off x="6184205" y="1015491"/>
          <a:ext cx="1471299" cy="88277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Colloborate</a:t>
          </a:r>
        </a:p>
      </dsp:txBody>
      <dsp:txXfrm>
        <a:off x="6210061" y="1041347"/>
        <a:ext cx="1419587" cy="831067"/>
      </dsp:txXfrm>
    </dsp:sp>
    <dsp:sp modelId="{B51E478D-BEF6-4B93-9DB7-7767E7EAF3A1}">
      <dsp:nvSpPr>
        <dsp:cNvPr id="0" name=""/>
        <dsp:cNvSpPr/>
      </dsp:nvSpPr>
      <dsp:spPr>
        <a:xfrm>
          <a:off x="7802635" y="1274439"/>
          <a:ext cx="311915" cy="364882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7802635" y="1347415"/>
        <a:ext cx="218341" cy="218930"/>
      </dsp:txXfrm>
    </dsp:sp>
    <dsp:sp modelId="{BF5F5389-E21C-4EDE-B405-FA40F9BBED9F}">
      <dsp:nvSpPr>
        <dsp:cNvPr id="0" name=""/>
        <dsp:cNvSpPr/>
      </dsp:nvSpPr>
      <dsp:spPr>
        <a:xfrm>
          <a:off x="8244025" y="1015491"/>
          <a:ext cx="1471299" cy="88277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Empower</a:t>
          </a:r>
        </a:p>
      </dsp:txBody>
      <dsp:txXfrm>
        <a:off x="8269881" y="1041347"/>
        <a:ext cx="1419587" cy="831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D4D4-93D1-9743-9EA2-A3064406C11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E49B1-8906-DC47-AB0D-AEB194DA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5C1EA-7A7D-31D0-B78E-E42DFE64B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BE18D-A876-EF81-8BFC-93FB62F66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A816F-76F5-17D8-F2E1-75BFF510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F672F-3F52-4DD4-63D7-63AE7225D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B4E0B-5062-2F92-C281-B20BAA8C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C7F2-18DD-4427-B88F-6BCED32A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F2B88-2F34-C8E6-B5FD-6517EEE3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54C3-0869-3599-2BE7-A1B2698B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BDD3C-802D-DFE1-F90C-4781E599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93A6-ED41-AF52-8412-78169577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33B94-1740-9742-26BE-8DD4C35CB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E1A8E-51EE-5A76-1875-FC7A8CE2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45F59-20CA-AC59-C873-A74770DE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06F9F-E808-2543-0D3A-715661CA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1F74-E5A8-B50B-0CD3-0E99B9C8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8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0FCE-2125-8099-BFC8-6F44EE73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0D867-27B3-8EB7-380E-EFB324A4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  <a:lvl2pPr>
              <a:defRPr>
                <a:latin typeface="Poppins" pitchFamily="2" charset="77"/>
                <a:cs typeface="Poppins" pitchFamily="2" charset="77"/>
              </a:defRPr>
            </a:lvl2pPr>
            <a:lvl3pPr>
              <a:defRPr>
                <a:latin typeface="Poppins" pitchFamily="2" charset="77"/>
                <a:cs typeface="Poppins" pitchFamily="2" charset="77"/>
              </a:defRPr>
            </a:lvl3pPr>
            <a:lvl4pPr>
              <a:defRPr>
                <a:latin typeface="Poppins" pitchFamily="2" charset="77"/>
                <a:cs typeface="Poppins" pitchFamily="2" charset="77"/>
              </a:defRPr>
            </a:lvl4pPr>
            <a:lvl5pPr>
              <a:defRPr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B4F4A-D984-188E-9DAC-AE889F56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99F4D-41ED-778C-7679-D9E3DB7A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Home - Research on Socio-Economic Policy (RESEP)">
            <a:extLst>
              <a:ext uri="{FF2B5EF4-FFF2-40B4-BE49-F238E27FC236}">
                <a16:creationId xmlns:a16="http://schemas.microsoft.com/office/drawing/2014/main" id="{426B473E-2FEB-CA73-2163-BB382E3A6E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5" y="6249829"/>
            <a:ext cx="1325217" cy="41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king Stellenbosch University Innovation Matter">
            <a:extLst>
              <a:ext uri="{FF2B5EF4-FFF2-40B4-BE49-F238E27FC236}">
                <a16:creationId xmlns:a16="http://schemas.microsoft.com/office/drawing/2014/main" id="{075C55E3-1484-D281-AAE6-1BF1A148CC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608" y="6176963"/>
            <a:ext cx="1672987" cy="67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03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DAE50-4D7B-378F-4EE7-DC931F6BC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ACEB3-7C1D-F8F2-8E75-0CB6D63B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42C43-10CF-8E00-C84F-F5071A99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08C12-D254-DF22-70F2-9DE9410A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02AD-1666-9000-E7A1-D680AE0D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C9D33-525D-404C-CCF5-EC7C91CA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A031-B387-5910-B6EA-1054B4C48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3DDA7-CF68-A5C2-060D-1317A355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DC01B-30AD-69F0-8DE2-A7C6F89D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B2145-FD12-4FEE-C374-E92F42A4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7D457-4D11-5EE3-E79D-0E3525D6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7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315F-8336-DA7B-89E4-91835F325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F662D-E800-9772-FF91-7EC9F6A19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7A4A5-DBBF-9C2A-E645-BF964DDB2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47357-0B74-0365-FDB8-BC504AA3C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D8657-1282-904C-0A51-5204F0A32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15190-CBA8-2B73-A58A-BC4464C8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D0569B-6585-B332-FCEE-EA248BA9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63D76-17F8-C829-F83E-26AD2DF3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F16F-D798-F1FA-51A7-191E79FB7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992B7-DB21-0C1A-C950-0E9FAF72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5C054-975E-5062-96FC-4FA788DD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FA486-08F4-F6DF-D29D-16A64EC1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14408-3496-8BD9-A9DA-9AF753FB4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B0E6E-BCE9-0021-0A91-4D5A57FB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274C4-A302-43B5-E9B6-12C5EE8C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8328-8669-4D62-BD7B-902A8C84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3E59D-42C2-35F2-E195-52DBAC4B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B9423-CE79-6B92-B789-77D273D0C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1755E-292A-2BE1-3C2A-6CFDD7E4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BF5F2-7E1C-160E-1EAD-65D3771E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04F2-EB1D-F32F-D3F9-AB822844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29F8D-C167-B8E8-965E-D4F5BECB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C7EFAB-4CF6-8338-F120-BDF5D88CF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F16A9-15B1-CBD4-4333-3710F2095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BFB18-646E-6E83-5C0F-1719D308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2978E-55A2-04A7-CEC3-33108F4D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4E6F8-6B40-5D6A-40B0-AF0D2D3C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0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E6E71A-5104-4214-3721-1A9297F8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86543-85C2-48D7-CA27-1AE1B904E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FA77F-F6D8-314E-3E3A-651E3508C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041A0-1A68-5643-928F-D002603933A5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83F33-7A7E-F682-D07F-9ABA30409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6585-92E7-5C33-14BF-B646BED8B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EDE6-F1D0-B742-A35A-AA3CF109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F32A-8481-387E-25CA-7B7BF78C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99" y="16437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Provincial Spotlight Series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17E1D-F233-A1DB-BD16-07E8C08FB2D7}"/>
              </a:ext>
            </a:extLst>
          </p:cNvPr>
          <p:cNvSpPr txBox="1"/>
          <p:nvPr/>
        </p:nvSpPr>
        <p:spPr>
          <a:xfrm>
            <a:off x="3120933" y="2575256"/>
            <a:ext cx="53067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/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algn="ctr"/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 TDD Provincial Spotlight Dialogue</a:t>
            </a:r>
          </a:p>
          <a:p>
            <a:pPr algn="ctr"/>
            <a:endParaRPr lang="en-GB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/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25 May 2023</a:t>
            </a:r>
            <a:endParaRPr lang="en-ZA" sz="1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2809E9B3-A95A-2835-F550-F2B1B60A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636" y="6146405"/>
            <a:ext cx="2142908" cy="67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5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FEF4-A200-F4B6-3409-82E8FB6B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987902" cy="1325563"/>
          </a:xfrm>
        </p:spPr>
        <p:txBody>
          <a:bodyPr/>
          <a:lstStyle/>
          <a:p>
            <a:r>
              <a:rPr lang="en-US" b="1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8985-C025-CDC0-8427-F2ECADE81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1536192"/>
            <a:ext cx="10799064" cy="4640771"/>
          </a:xfrm>
        </p:spPr>
        <p:txBody>
          <a:bodyPr/>
          <a:lstStyle/>
          <a:p>
            <a:r>
              <a:rPr lang="en-US" sz="2400" dirty="0"/>
              <a:t>Provincial engagements in June/July and November 2023</a:t>
            </a:r>
          </a:p>
          <a:p>
            <a:r>
              <a:rPr lang="en-US" sz="2400" b="1" dirty="0"/>
              <a:t>Key Aim</a:t>
            </a:r>
            <a:r>
              <a:rPr lang="en-US" sz="2400" dirty="0"/>
              <a:t>: Narrow the distance between research, policy and planning </a:t>
            </a:r>
          </a:p>
          <a:p>
            <a:endParaRPr lang="en-US" sz="2400" dirty="0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30169D36-888D-5563-1241-22DE2A0F3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636" y="6146405"/>
            <a:ext cx="2142908" cy="673717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C188A58-B757-A1EA-FBBA-F6EFD77F9A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2481142"/>
              </p:ext>
            </p:extLst>
          </p:nvPr>
        </p:nvGraphicFramePr>
        <p:xfrm>
          <a:off x="1243584" y="2289174"/>
          <a:ext cx="9720072" cy="2913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1CFE842A-ECF2-F44E-4DB7-245FE0E3E213}"/>
              </a:ext>
            </a:extLst>
          </p:cNvPr>
          <p:cNvSpPr/>
          <p:nvPr/>
        </p:nvSpPr>
        <p:spPr>
          <a:xfrm rot="5400000">
            <a:off x="7140067" y="1540764"/>
            <a:ext cx="450850" cy="6263639"/>
          </a:xfrm>
          <a:prstGeom prst="rightBrac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C24143D4-0A50-B257-9C39-4846A6C76262}"/>
              </a:ext>
            </a:extLst>
          </p:cNvPr>
          <p:cNvSpPr/>
          <p:nvPr/>
        </p:nvSpPr>
        <p:spPr>
          <a:xfrm rot="5400000">
            <a:off x="1747393" y="4091939"/>
            <a:ext cx="336550" cy="1161288"/>
          </a:xfrm>
          <a:prstGeom prst="rightBrac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ECD00E6-26B4-3E4A-9E8B-32F8AD59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282" y="5086364"/>
            <a:ext cx="3012821" cy="4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Information exchange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65DE3528-D8FB-09EF-C3BA-D47EBF74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09" y="5110875"/>
            <a:ext cx="2459318" cy="25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One-way information flow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5483F89-7A58-1466-B675-F202DE4F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98543"/>
            <a:ext cx="6010716" cy="31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Source: adapted International Association for Public Participation (2000)</a:t>
            </a:r>
          </a:p>
        </p:txBody>
      </p:sp>
    </p:spTree>
    <p:extLst>
      <p:ext uri="{BB962C8B-B14F-4D97-AF65-F5344CB8AC3E}">
        <p14:creationId xmlns:p14="http://schemas.microsoft.com/office/powerpoint/2010/main" val="118474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FEF4-A200-F4B6-3409-82E8FB6B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02880" cy="1325563"/>
          </a:xfrm>
        </p:spPr>
        <p:txBody>
          <a:bodyPr/>
          <a:lstStyle/>
          <a:p>
            <a:r>
              <a:rPr lang="en-US" b="1" dirty="0"/>
              <a:t>Targeted Stakeholders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8985-C025-CDC0-8427-F2ECADE81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898" y="2057401"/>
            <a:ext cx="7965687" cy="3483864"/>
          </a:xfrm>
        </p:spPr>
        <p:txBody>
          <a:bodyPr>
            <a:normAutofit/>
          </a:bodyPr>
          <a:lstStyle/>
          <a:p>
            <a:r>
              <a:rPr lang="en-US" sz="2000" dirty="0"/>
              <a:t>Head of Departments (</a:t>
            </a:r>
            <a:r>
              <a:rPr lang="en-US" sz="2000" dirty="0" err="1"/>
              <a:t>HoDs</a:t>
            </a:r>
            <a:r>
              <a:rPr lang="en-US" sz="2000" dirty="0"/>
              <a:t>),</a:t>
            </a:r>
          </a:p>
          <a:p>
            <a:r>
              <a:rPr lang="en-US" sz="2000" dirty="0"/>
              <a:t> Deputy Director-Generals (DDGs), </a:t>
            </a:r>
          </a:p>
          <a:p>
            <a:r>
              <a:rPr lang="en-US" sz="2000" dirty="0"/>
              <a:t>Directors, </a:t>
            </a:r>
          </a:p>
          <a:p>
            <a:r>
              <a:rPr lang="en-US" sz="2000" dirty="0"/>
              <a:t>Provincial Treasury Officials, </a:t>
            </a:r>
          </a:p>
          <a:p>
            <a:r>
              <a:rPr lang="en-US" sz="2000" dirty="0"/>
              <a:t>District Directors, </a:t>
            </a:r>
          </a:p>
          <a:p>
            <a:r>
              <a:rPr lang="en-US" sz="2000" dirty="0"/>
              <a:t>Planners at the provincial level; </a:t>
            </a:r>
          </a:p>
          <a:p>
            <a:r>
              <a:rPr lang="en-US" sz="2000" dirty="0"/>
              <a:t>HEDCOM Sub-Committees (Planning, Monitoring &amp; Evaluation and Human Resource Matters and Initial Teacher Education ) </a:t>
            </a: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30169D36-888D-5563-1241-22DE2A0F3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636" y="6146405"/>
            <a:ext cx="2142908" cy="673717"/>
          </a:xfrm>
          <a:prstGeom prst="rect">
            <a:avLst/>
          </a:prstGeom>
        </p:spPr>
      </p:pic>
      <p:pic>
        <p:nvPicPr>
          <p:cNvPr id="7" name="Google Shape;39;p14" descr="shutterstock_1024795879.png">
            <a:extLst>
              <a:ext uri="{FF2B5EF4-FFF2-40B4-BE49-F238E27FC236}">
                <a16:creationId xmlns:a16="http://schemas.microsoft.com/office/drawing/2014/main" id="{08EA8EC7-7362-C290-499B-10CCAADACC6A}"/>
              </a:ext>
            </a:extLst>
          </p:cNvPr>
          <p:cNvPicPr preferRelativeResize="0"/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0" y="1703272"/>
            <a:ext cx="4141150" cy="314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777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FEF4-A200-F4B6-3409-82E8FB6B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22536" cy="1325563"/>
          </a:xfrm>
        </p:spPr>
        <p:txBody>
          <a:bodyPr>
            <a:normAutofit/>
          </a:bodyPr>
          <a:lstStyle/>
          <a:p>
            <a:r>
              <a:rPr lang="en-US" b="1" dirty="0"/>
              <a:t>Engagement Process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463C0B1-1A37-E59E-EEE8-CB13801FB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470" y="1434489"/>
            <a:ext cx="8939658" cy="4711916"/>
          </a:xfrm>
          <a:prstGeom prst="rect">
            <a:avLst/>
          </a:prstGeom>
        </p:spPr>
      </p:pic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30169D36-888D-5563-1241-22DE2A0F3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636" y="6146405"/>
            <a:ext cx="2142908" cy="67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9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8985-C025-CDC0-8427-F2ECADE81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9514" y="1697539"/>
            <a:ext cx="5030972" cy="78041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Thank you.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30169D36-888D-5563-1241-22DE2A0F3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636" y="6146405"/>
            <a:ext cx="2142908" cy="6737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C05E30-13CF-E8F8-3059-E3A9E9A6D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010" y="2788047"/>
            <a:ext cx="5303980" cy="1524132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615EC9E-3898-F384-BA4D-4633A1B08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24" y="4622272"/>
            <a:ext cx="4380862" cy="4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email: ppntaka@gmail.com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8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113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Poppins</vt:lpstr>
      <vt:lpstr>Office Theme</vt:lpstr>
      <vt:lpstr>Provincial Spotlight Series</vt:lpstr>
      <vt:lpstr>Overview </vt:lpstr>
      <vt:lpstr>Targeted Stakeholders </vt:lpstr>
      <vt:lpstr>Engagement Process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Spaull, NA, Prof [spaull@sun.ac.za]</dc:creator>
  <cp:lastModifiedBy>Ntaka, PP, Miss [16912802@sun.ac.za]</cp:lastModifiedBy>
  <cp:revision>59</cp:revision>
  <dcterms:created xsi:type="dcterms:W3CDTF">2022-10-28T17:17:45Z</dcterms:created>
  <dcterms:modified xsi:type="dcterms:W3CDTF">2023-05-25T07:24:20Z</dcterms:modified>
</cp:coreProperties>
</file>