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37"/>
  </p:notesMasterIdLst>
  <p:sldIdLst>
    <p:sldId id="256" r:id="rId2"/>
    <p:sldId id="261" r:id="rId3"/>
    <p:sldId id="262" r:id="rId4"/>
    <p:sldId id="274" r:id="rId5"/>
    <p:sldId id="276" r:id="rId6"/>
    <p:sldId id="279" r:id="rId7"/>
    <p:sldId id="275" r:id="rId8"/>
    <p:sldId id="284" r:id="rId9"/>
    <p:sldId id="297" r:id="rId10"/>
    <p:sldId id="300" r:id="rId11"/>
    <p:sldId id="310" r:id="rId12"/>
    <p:sldId id="313" r:id="rId13"/>
    <p:sldId id="311" r:id="rId14"/>
    <p:sldId id="312" r:id="rId15"/>
    <p:sldId id="295" r:id="rId16"/>
    <p:sldId id="267" r:id="rId17"/>
    <p:sldId id="291" r:id="rId18"/>
    <p:sldId id="294" r:id="rId19"/>
    <p:sldId id="307" r:id="rId20"/>
    <p:sldId id="308" r:id="rId21"/>
    <p:sldId id="309" r:id="rId22"/>
    <p:sldId id="264" r:id="rId23"/>
    <p:sldId id="281" r:id="rId24"/>
    <p:sldId id="287" r:id="rId25"/>
    <p:sldId id="290" r:id="rId26"/>
    <p:sldId id="288" r:id="rId27"/>
    <p:sldId id="282" r:id="rId28"/>
    <p:sldId id="270" r:id="rId29"/>
    <p:sldId id="305" r:id="rId30"/>
    <p:sldId id="304" r:id="rId31"/>
    <p:sldId id="258" r:id="rId32"/>
    <p:sldId id="260" r:id="rId33"/>
    <p:sldId id="296" r:id="rId34"/>
    <p:sldId id="273" r:id="rId35"/>
    <p:sldId id="306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nicholasspaull:Documents:Dropbox:Journal%20articles:2014%20(Janeli)%20Spaull%202014%20Insurmountable%20learning%20deficits%20paper:Nic:Final:ZIP%20diagrams%20for%20quintiles%20and%20provinces%20(21%20Aug%202014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or.S\Dropbox\DBE%20general%20tasks\reading%20strategy\R&amp;M%20RCT\Assessment%20side\Wave%203\docs\Workings%20March%206%202017%20Steph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tze.J\Dropbox\EGRS%20II%20shared%20folder\Evaluation%20side\Data\Wave%202\Analysis\W2%20Item%20Scor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'Flexi SD'!$B$25</c:f>
              <c:strCache>
                <c:ptCount val="1"/>
                <c:pt idx="0">
                  <c:v>Quintile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pattFill prst="ltHorz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3BC1-4E35-801A-9FFA655E34B2}"/>
              </c:ext>
            </c:extLst>
          </c:dPt>
          <c:errBars>
            <c:errBarType val="both"/>
            <c:errValType val="cust"/>
            <c:noEndCap val="0"/>
            <c:plus>
              <c:numRef>
                <c:f>'Standard Graph'!$O$15:$U$15</c:f>
                <c:numCache>
                  <c:formatCode>General</c:formatCode>
                  <c:ptCount val="7"/>
                  <c:pt idx="0">
                    <c:v>0.164305283461566</c:v>
                  </c:pt>
                  <c:pt idx="1">
                    <c:v>0.177679353472047</c:v>
                  </c:pt>
                  <c:pt idx="2">
                    <c:v>0.17507781451873</c:v>
                  </c:pt>
                  <c:pt idx="3">
                    <c:v>0.51357896735364705</c:v>
                  </c:pt>
                  <c:pt idx="6">
                    <c:v>0.49967033741032602</c:v>
                  </c:pt>
                </c:numCache>
              </c:numRef>
            </c:plus>
            <c:minus>
              <c:numRef>
                <c:f>'Standard Graph'!$O$15:$U$15</c:f>
                <c:numCache>
                  <c:formatCode>General</c:formatCode>
                  <c:ptCount val="7"/>
                  <c:pt idx="0">
                    <c:v>0.164305283461566</c:v>
                  </c:pt>
                  <c:pt idx="1">
                    <c:v>0.177679353472047</c:v>
                  </c:pt>
                  <c:pt idx="2">
                    <c:v>0.17507781451873</c:v>
                  </c:pt>
                  <c:pt idx="3">
                    <c:v>0.51357896735364705</c:v>
                  </c:pt>
                  <c:pt idx="6">
                    <c:v>0.49967033741032602</c:v>
                  </c:pt>
                </c:numCache>
              </c:numRef>
            </c:minus>
            <c:spPr>
              <a:ln>
                <a:solidFill>
                  <a:sysClr val="windowText" lastClr="000000"/>
                </a:solidFill>
              </a:ln>
            </c:spPr>
          </c:errBars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SD'!$C$25:$L$25</c:f>
              <c:numCache>
                <c:formatCode>0.00</c:formatCode>
                <c:ptCount val="10"/>
                <c:pt idx="0">
                  <c:v>-1.1827189641207829</c:v>
                </c:pt>
                <c:pt idx="1">
                  <c:v>0.81208387942110705</c:v>
                </c:pt>
                <c:pt idx="2">
                  <c:v>1.8460760175914579</c:v>
                </c:pt>
                <c:pt idx="3">
                  <c:v>0.25920110750064701</c:v>
                </c:pt>
                <c:pt idx="6">
                  <c:v>2.3261447674418578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C1-4E35-801A-9FFA655E34B2}"/>
            </c:ext>
          </c:extLst>
        </c:ser>
        <c:ser>
          <c:idx val="1"/>
          <c:order val="1"/>
          <c:tx>
            <c:strRef>
              <c:f>'Flexi SD'!$B$26</c:f>
              <c:strCache>
                <c:ptCount val="1"/>
                <c:pt idx="0">
                  <c:v>Quintile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'Standard Graph'!$O$16:$U$16</c:f>
                <c:numCache>
                  <c:formatCode>General</c:formatCode>
                  <c:ptCount val="7"/>
                  <c:pt idx="0">
                    <c:v>0.17036857034866101</c:v>
                  </c:pt>
                  <c:pt idx="1">
                    <c:v>0.17563926630915899</c:v>
                  </c:pt>
                  <c:pt idx="2">
                    <c:v>0.170704245696365</c:v>
                  </c:pt>
                  <c:pt idx="3">
                    <c:v>0.48179653535274403</c:v>
                  </c:pt>
                  <c:pt idx="6">
                    <c:v>0.41855735768868202</c:v>
                  </c:pt>
                </c:numCache>
              </c:numRef>
            </c:plus>
            <c:minus>
              <c:numRef>
                <c:f>'Standard Graph'!$O$16:$U$16</c:f>
                <c:numCache>
                  <c:formatCode>General</c:formatCode>
                  <c:ptCount val="7"/>
                  <c:pt idx="0">
                    <c:v>0.17036857034866101</c:v>
                  </c:pt>
                  <c:pt idx="1">
                    <c:v>0.17563926630915899</c:v>
                  </c:pt>
                  <c:pt idx="2">
                    <c:v>0.170704245696365</c:v>
                  </c:pt>
                  <c:pt idx="3">
                    <c:v>0.48179653535274403</c:v>
                  </c:pt>
                  <c:pt idx="6">
                    <c:v>0.41855735768868202</c:v>
                  </c:pt>
                </c:numCache>
              </c:numRef>
            </c:minus>
          </c:errBars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SD'!$C$26:$L$26</c:f>
              <c:numCache>
                <c:formatCode>0.00</c:formatCode>
                <c:ptCount val="10"/>
                <c:pt idx="0">
                  <c:v>0.28769523793752599</c:v>
                </c:pt>
                <c:pt idx="1">
                  <c:v>0.83442731826670402</c:v>
                </c:pt>
                <c:pt idx="2">
                  <c:v>2.1003289142735571</c:v>
                </c:pt>
                <c:pt idx="3">
                  <c:v>0.74384261032100596</c:v>
                </c:pt>
                <c:pt idx="6">
                  <c:v>3.6557151162790671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C1-4E35-801A-9FFA655E34B2}"/>
            </c:ext>
          </c:extLst>
        </c:ser>
        <c:ser>
          <c:idx val="2"/>
          <c:order val="2"/>
          <c:tx>
            <c:strRef>
              <c:f>'Flexi SD'!$B$27</c:f>
              <c:strCache>
                <c:ptCount val="1"/>
                <c:pt idx="0">
                  <c:v>Quintile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'Standard Graph'!$O$17:$U$17</c:f>
                <c:numCache>
                  <c:formatCode>General</c:formatCode>
                  <c:ptCount val="7"/>
                  <c:pt idx="0">
                    <c:v>0.16667580681417499</c:v>
                  </c:pt>
                  <c:pt idx="1">
                    <c:v>0.175703301400185</c:v>
                  </c:pt>
                  <c:pt idx="2">
                    <c:v>0.173198882053062</c:v>
                  </c:pt>
                  <c:pt idx="3">
                    <c:v>0.48979957042070099</c:v>
                  </c:pt>
                  <c:pt idx="6">
                    <c:v>0.42783334445077797</c:v>
                  </c:pt>
                </c:numCache>
              </c:numRef>
            </c:plus>
            <c:minus>
              <c:numRef>
                <c:f>'Standard Graph'!$O$17:$U$17</c:f>
                <c:numCache>
                  <c:formatCode>General</c:formatCode>
                  <c:ptCount val="7"/>
                  <c:pt idx="0">
                    <c:v>0.16667580681417499</c:v>
                  </c:pt>
                  <c:pt idx="1">
                    <c:v>0.175703301400185</c:v>
                  </c:pt>
                  <c:pt idx="2">
                    <c:v>0.173198882053062</c:v>
                  </c:pt>
                  <c:pt idx="3">
                    <c:v>0.48979957042070099</c:v>
                  </c:pt>
                  <c:pt idx="6">
                    <c:v>0.42783334445077797</c:v>
                  </c:pt>
                </c:numCache>
              </c:numRef>
            </c:minus>
          </c:errBars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SD'!$C$27:$L$27</c:f>
              <c:numCache>
                <c:formatCode>0.00</c:formatCode>
                <c:ptCount val="10"/>
                <c:pt idx="0">
                  <c:v>0.106508636023168</c:v>
                </c:pt>
                <c:pt idx="1">
                  <c:v>0.962030211280411</c:v>
                </c:pt>
                <c:pt idx="2">
                  <c:v>2.2209793880686202</c:v>
                </c:pt>
                <c:pt idx="3">
                  <c:v>1.3694707321436519</c:v>
                </c:pt>
                <c:pt idx="6">
                  <c:v>3.875860465116276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1-4E35-801A-9FFA655E34B2}"/>
            </c:ext>
          </c:extLst>
        </c:ser>
        <c:ser>
          <c:idx val="3"/>
          <c:order val="3"/>
          <c:tx>
            <c:strRef>
              <c:f>'Flexi SD'!$B$28</c:f>
              <c:strCache>
                <c:ptCount val="1"/>
                <c:pt idx="0">
                  <c:v>Quintile 4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'Standard Graph'!$O$18:$U$18</c:f>
                <c:numCache>
                  <c:formatCode>General</c:formatCode>
                  <c:ptCount val="7"/>
                  <c:pt idx="0">
                    <c:v>0.17321269914443199</c:v>
                  </c:pt>
                  <c:pt idx="1">
                    <c:v>0.17726074023471</c:v>
                  </c:pt>
                  <c:pt idx="2">
                    <c:v>0.176368853543246</c:v>
                  </c:pt>
                  <c:pt idx="3">
                    <c:v>0.551762023855359</c:v>
                  </c:pt>
                  <c:pt idx="6">
                    <c:v>0.45380869613319103</c:v>
                  </c:pt>
                </c:numCache>
              </c:numRef>
            </c:plus>
            <c:minus>
              <c:numRef>
                <c:f>'Standard Graph'!$O$18:$U$18</c:f>
                <c:numCache>
                  <c:formatCode>General</c:formatCode>
                  <c:ptCount val="7"/>
                  <c:pt idx="0">
                    <c:v>0.17321269914443199</c:v>
                  </c:pt>
                  <c:pt idx="1">
                    <c:v>0.17726074023471</c:v>
                  </c:pt>
                  <c:pt idx="2">
                    <c:v>0.176368853543246</c:v>
                  </c:pt>
                  <c:pt idx="3">
                    <c:v>0.551762023855359</c:v>
                  </c:pt>
                  <c:pt idx="6">
                    <c:v>0.45380869613319103</c:v>
                  </c:pt>
                </c:numCache>
              </c:numRef>
            </c:minus>
          </c:errBars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SD'!$C$28:$L$28</c:f>
              <c:numCache>
                <c:formatCode>0.00</c:formatCode>
                <c:ptCount val="10"/>
                <c:pt idx="0">
                  <c:v>0.42949344813137202</c:v>
                </c:pt>
                <c:pt idx="1">
                  <c:v>1.2312000640382079</c:v>
                </c:pt>
                <c:pt idx="2">
                  <c:v>2.5171362347707</c:v>
                </c:pt>
                <c:pt idx="3">
                  <c:v>2.5898861528821939</c:v>
                </c:pt>
                <c:pt idx="6">
                  <c:v>4.8096063953488404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C1-4E35-801A-9FFA655E34B2}"/>
            </c:ext>
          </c:extLst>
        </c:ser>
        <c:ser>
          <c:idx val="4"/>
          <c:order val="4"/>
          <c:tx>
            <c:strRef>
              <c:f>'Flexi SD'!$B$29</c:f>
              <c:strCache>
                <c:ptCount val="1"/>
                <c:pt idx="0">
                  <c:v>Quintile 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9"/>
            <c:invertIfNegative val="0"/>
            <c:bubble3D val="0"/>
            <c:spPr>
              <a:pattFill prst="ltHorz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7-3BC1-4E35-801A-9FFA655E34B2}"/>
              </c:ext>
            </c:extLst>
          </c:dPt>
          <c:errBars>
            <c:errBarType val="both"/>
            <c:errValType val="cust"/>
            <c:noEndCap val="0"/>
            <c:plus>
              <c:numRef>
                <c:f>'Standard Graph'!$O$19:$U$19</c:f>
                <c:numCache>
                  <c:formatCode>General</c:formatCode>
                  <c:ptCount val="7"/>
                  <c:pt idx="0">
                    <c:v>0.19635726754348301</c:v>
                  </c:pt>
                  <c:pt idx="1">
                    <c:v>0.204047083336858</c:v>
                  </c:pt>
                  <c:pt idx="2">
                    <c:v>0.18693343566027301</c:v>
                  </c:pt>
                  <c:pt idx="3">
                    <c:v>0.61422079109472705</c:v>
                  </c:pt>
                  <c:pt idx="6">
                    <c:v>0.53165085611336704</c:v>
                  </c:pt>
                </c:numCache>
              </c:numRef>
            </c:plus>
            <c:minus>
              <c:numRef>
                <c:f>'Standard Graph'!#REF!</c:f>
                <c:numCache>
                  <c:formatCode>General</c:formatCode>
                  <c:ptCount val="1"/>
                  <c:pt idx="0">
                    <c:v>1</c:v>
                  </c:pt>
                </c:numCache>
              </c:numRef>
            </c:minus>
          </c:errBars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SD'!$C$29:$L$29</c:f>
              <c:numCache>
                <c:formatCode>0.00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C1-4E35-801A-9FFA655E3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1547368"/>
        <c:axId val="2120400616"/>
      </c:barChart>
      <c:lineChart>
        <c:grouping val="standard"/>
        <c:varyColors val="0"/>
        <c:ser>
          <c:idx val="5"/>
          <c:order val="5"/>
          <c:tx>
            <c:strRef>
              <c:f>'Flexi SD'!$B$30</c:f>
              <c:strCache>
                <c:ptCount val="1"/>
                <c:pt idx="0">
                  <c:v>Q1-4 Trajectory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SD'!$C$30:$L$30</c:f>
              <c:numCache>
                <c:formatCode>0.00</c:formatCode>
                <c:ptCount val="10"/>
                <c:pt idx="0">
                  <c:v>-8.9755410507179306E-2</c:v>
                </c:pt>
                <c:pt idx="1">
                  <c:v>0.53634243891843603</c:v>
                </c:pt>
                <c:pt idx="2">
                  <c:v>1.162440288344051</c:v>
                </c:pt>
                <c:pt idx="3">
                  <c:v>1.788538137769665</c:v>
                </c:pt>
                <c:pt idx="4" formatCode="0.0">
                  <c:v>2.4146359871952781</c:v>
                </c:pt>
                <c:pt idx="5" formatCode="0.0">
                  <c:v>3.0407338366208951</c:v>
                </c:pt>
                <c:pt idx="6">
                  <c:v>3.66683168604651</c:v>
                </c:pt>
                <c:pt idx="7" formatCode="0.0">
                  <c:v>4.2929295354721271</c:v>
                </c:pt>
                <c:pt idx="8" formatCode="0.0">
                  <c:v>4.9190273848977402</c:v>
                </c:pt>
                <c:pt idx="9" formatCode="0.0">
                  <c:v>5.545125234323355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BC1-4E35-801A-9FFA655E34B2}"/>
            </c:ext>
          </c:extLst>
        </c:ser>
        <c:ser>
          <c:idx val="6"/>
          <c:order val="6"/>
          <c:tx>
            <c:strRef>
              <c:f>'Flexi SD'!$B$31</c:f>
              <c:strCache>
                <c:ptCount val="1"/>
                <c:pt idx="0">
                  <c:v>Q5 Trajectory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multiLvlStrRef>
              <c:f>'Flexi SD'!$C$23:$L$24</c:f>
              <c:multiLvlStrCache>
                <c:ptCount val="10"/>
                <c:lvl>
                  <c:pt idx="0">
                    <c:v>Gr3</c:v>
                  </c:pt>
                  <c:pt idx="1">
                    <c:v>Gr4</c:v>
                  </c:pt>
                  <c:pt idx="2">
                    <c:v>Gr5</c:v>
                  </c:pt>
                  <c:pt idx="3">
                    <c:v>Gr6</c:v>
                  </c:pt>
                  <c:pt idx="4">
                    <c:v>Gr7</c:v>
                  </c:pt>
                  <c:pt idx="5">
                    <c:v>Gr8</c:v>
                  </c:pt>
                  <c:pt idx="6">
                    <c:v>Gr9</c:v>
                  </c:pt>
                  <c:pt idx="7">
                    <c:v>Gr10</c:v>
                  </c:pt>
                  <c:pt idx="8">
                    <c:v>Gr11</c:v>
                  </c:pt>
                  <c:pt idx="9">
                    <c:v>Gr12</c:v>
                  </c:pt>
                </c:lvl>
                <c:lvl>
                  <c:pt idx="0">
                    <c:v>(NSES 2007/8/9)</c:v>
                  </c:pt>
                  <c:pt idx="3">
                    <c:v>(SACMEQ 2007)</c:v>
                  </c:pt>
                  <c:pt idx="4">
                    <c:v>Projections</c:v>
                  </c:pt>
                  <c:pt idx="6">
                    <c:v>(TIMSS 2011)</c:v>
                  </c:pt>
                  <c:pt idx="7">
                    <c:v>Projections</c:v>
                  </c:pt>
                </c:lvl>
              </c:multiLvlStrCache>
            </c:multiLvlStrRef>
          </c:cat>
          <c:val>
            <c:numRef>
              <c:f>'Flexi SD'!$C$31:$L$31</c:f>
              <c:numCache>
                <c:formatCode>0.00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 formatCode="0.0">
                  <c:v>7</c:v>
                </c:pt>
                <c:pt idx="5" formatCode="0.0">
                  <c:v>8</c:v>
                </c:pt>
                <c:pt idx="6">
                  <c:v>9</c:v>
                </c:pt>
                <c:pt idx="7" formatCode="0.0">
                  <c:v>10</c:v>
                </c:pt>
                <c:pt idx="8" formatCode="0.0">
                  <c:v>11</c:v>
                </c:pt>
                <c:pt idx="9" formatCode="0.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BC1-4E35-801A-9FFA655E3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547368"/>
        <c:axId val="2120400616"/>
      </c:lineChart>
      <c:catAx>
        <c:axId val="2021547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Actual grade (and data source)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120400616"/>
        <c:crosses val="autoZero"/>
        <c:auto val="1"/>
        <c:lblAlgn val="ctr"/>
        <c:lblOffset val="100"/>
        <c:noMultiLvlLbl val="0"/>
      </c:catAx>
      <c:valAx>
        <c:axId val="21204006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ZA"/>
                  <a:t>Effective grade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021547368"/>
        <c:crosses val="autoZero"/>
        <c:crossBetween val="between"/>
        <c:majorUnit val="1"/>
      </c:valAx>
    </c:plotArea>
    <c:legend>
      <c:legendPos val="r"/>
      <c:overlay val="0"/>
      <c:spPr>
        <a:ln>
          <a:solidFill>
            <a:schemeClr val="bg1">
              <a:lumMod val="85000"/>
            </a:schemeClr>
          </a:solidFill>
        </a:ln>
      </c:sp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14755679704001E-2"/>
          <c:y val="0.10391067659149"/>
          <c:w val="0.91238914371066304"/>
          <c:h val="0.81253437118098004"/>
        </c:manualLayout>
      </c:layout>
      <c:barChart>
        <c:barDir val="col"/>
        <c:grouping val="clustered"/>
        <c:varyColors val="0"/>
        <c:ser>
          <c:idx val="0"/>
          <c:order val="0"/>
          <c:tx>
            <c:v>Control Schools</c:v>
          </c:tx>
          <c:invertIfNegative val="0"/>
          <c:cat>
            <c:numRef>
              <c:f>Sheet1!$C$3:$C$12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5.5504582999999954</c:v>
                </c:pt>
                <c:pt idx="1">
                  <c:v>7.4858387999999998</c:v>
                </c:pt>
                <c:pt idx="2">
                  <c:v>7.0588234999999999</c:v>
                </c:pt>
                <c:pt idx="3">
                  <c:v>6.7724807</c:v>
                </c:pt>
                <c:pt idx="4">
                  <c:v>7.1530430999999997</c:v>
                </c:pt>
                <c:pt idx="5">
                  <c:v>7.6059574999999846</c:v>
                </c:pt>
                <c:pt idx="6">
                  <c:v>8.0065177000000016</c:v>
                </c:pt>
                <c:pt idx="7">
                  <c:v>9.5939789999999991</c:v>
                </c:pt>
                <c:pt idx="8">
                  <c:v>8.9739222000000005</c:v>
                </c:pt>
                <c:pt idx="9">
                  <c:v>5.4248841999999762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C-4E71-8B3A-7D40520B8FA6}"/>
            </c:ext>
          </c:extLst>
        </c:ser>
        <c:ser>
          <c:idx val="1"/>
          <c:order val="1"/>
          <c:tx>
            <c:v>Intervention Schools</c:v>
          </c:tx>
          <c:invertIfNegative val="0"/>
          <c:val>
            <c:numRef>
              <c:f>Sheet1!$E$3:$E$12</c:f>
              <c:numCache>
                <c:formatCode>General</c:formatCode>
                <c:ptCount val="10"/>
                <c:pt idx="0">
                  <c:v>5.6506239000000003</c:v>
                </c:pt>
                <c:pt idx="1">
                  <c:v>5.7129205999999808</c:v>
                </c:pt>
                <c:pt idx="2">
                  <c:v>5.5462185000000002</c:v>
                </c:pt>
                <c:pt idx="3">
                  <c:v>5.305185699999976</c:v>
                </c:pt>
                <c:pt idx="4">
                  <c:v>7.556868100000008</c:v>
                </c:pt>
                <c:pt idx="5">
                  <c:v>9.7833000999999999</c:v>
                </c:pt>
                <c:pt idx="6">
                  <c:v>9.8287372000000008</c:v>
                </c:pt>
                <c:pt idx="7">
                  <c:v>12.996540000000021</c:v>
                </c:pt>
                <c:pt idx="8">
                  <c:v>10.794036999999999</c:v>
                </c:pt>
                <c:pt idx="9">
                  <c:v>8.6081263000000003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C-4E71-8B3A-7D40520B8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094040"/>
        <c:axId val="2117625720"/>
      </c:barChart>
      <c:catAx>
        <c:axId val="211709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7625720"/>
        <c:crosses val="autoZero"/>
        <c:auto val="1"/>
        <c:lblAlgn val="ctr"/>
        <c:lblOffset val="100"/>
        <c:noMultiLvlLbl val="0"/>
      </c:catAx>
      <c:valAx>
        <c:axId val="2117625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094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66185476815497E-2"/>
          <c:y val="6.9919072615923006E-2"/>
          <c:w val="0.89745603674540697"/>
          <c:h val="0.837249198016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Sheet1!$H$4:$H$7</c:f>
                <c:numCache>
                  <c:formatCode>General</c:formatCode>
                  <c:ptCount val="4"/>
                  <c:pt idx="0">
                    <c:v>2.5270397600000298</c:v>
                  </c:pt>
                  <c:pt idx="1">
                    <c:v>2.9825457199999992</c:v>
                  </c:pt>
                  <c:pt idx="2">
                    <c:v>1.8921571480000201</c:v>
                  </c:pt>
                  <c:pt idx="3">
                    <c:v>2.08146904</c:v>
                  </c:pt>
                </c:numCache>
              </c:numRef>
            </c:plus>
            <c:minus>
              <c:numRef>
                <c:f>Sheet1!$H$4:$H$7</c:f>
                <c:numCache>
                  <c:formatCode>General</c:formatCode>
                  <c:ptCount val="4"/>
                  <c:pt idx="0">
                    <c:v>2.5270397600000298</c:v>
                  </c:pt>
                  <c:pt idx="1">
                    <c:v>2.9825457199999992</c:v>
                  </c:pt>
                  <c:pt idx="2">
                    <c:v>1.8921571480000201</c:v>
                  </c:pt>
                  <c:pt idx="3">
                    <c:v>2.08146904</c:v>
                  </c:pt>
                </c:numCache>
              </c:numRef>
            </c:minus>
          </c:errBars>
          <c:cat>
            <c:strRef>
              <c:f>Sheet1!$A$4:$A$7</c:f>
              <c:strCache>
                <c:ptCount val="4"/>
                <c:pt idx="0">
                  <c:v>Treatment baseline</c:v>
                </c:pt>
                <c:pt idx="1">
                  <c:v>Treatment endline</c:v>
                </c:pt>
                <c:pt idx="2">
                  <c:v>Control Baseline</c:v>
                </c:pt>
                <c:pt idx="3">
                  <c:v>Control Endline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18.699830000000031</c:v>
                </c:pt>
                <c:pt idx="1">
                  <c:v>26.678290000000001</c:v>
                </c:pt>
                <c:pt idx="2">
                  <c:v>17.96376999999972</c:v>
                </c:pt>
                <c:pt idx="3">
                  <c:v>25.244399999999882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5-4FCE-B592-9CB8FCEA7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5839976"/>
        <c:axId val="-2141480056"/>
      </c:barChart>
      <c:catAx>
        <c:axId val="206583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480056"/>
        <c:crosses val="autoZero"/>
        <c:auto val="1"/>
        <c:lblAlgn val="ctr"/>
        <c:lblOffset val="100"/>
        <c:noMultiLvlLbl val="0"/>
      </c:catAx>
      <c:valAx>
        <c:axId val="-2141480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839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'Subitems latest'!$B$3</c:f>
              <c:strCache>
                <c:ptCount val="1"/>
                <c:pt idx="0">
                  <c:v>Intervention 1 - Training</c:v>
                </c:pt>
              </c:strCache>
            </c:strRef>
          </c:tx>
          <c:spPr>
            <a:pattFill prst="ltDnDiag">
              <a:fgClr>
                <a:srgbClr val="0C0D3B"/>
              </a:fgClr>
              <a:bgClr>
                <a:schemeClr val="bg1"/>
              </a:bgClr>
            </a:pattFill>
            <a:ln w="15875"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30-45B8-98BC-F35F27835D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30-45B8-98BC-F35F27835D57}"/>
              </c:ext>
            </c:extLst>
          </c:dPt>
          <c:dPt>
            <c:idx val="2"/>
            <c:invertIfNegative val="0"/>
            <c:bubble3D val="0"/>
            <c:spPr>
              <a:solidFill>
                <a:srgbClr val="0C0D3B"/>
              </a:solidFill>
              <a:ln w="15875"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D30-45B8-98BC-F35F27835D57}"/>
              </c:ext>
            </c:extLst>
          </c:dPt>
          <c:dPt>
            <c:idx val="3"/>
            <c:invertIfNegative val="0"/>
            <c:bubble3D val="0"/>
            <c:spPr>
              <a:solidFill>
                <a:srgbClr val="0C0D3B"/>
              </a:solidFill>
              <a:ln w="15875"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D30-45B8-98BC-F35F27835D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30-45B8-98BC-F35F27835D57}"/>
              </c:ext>
            </c:extLst>
          </c:dPt>
          <c:dPt>
            <c:idx val="5"/>
            <c:invertIfNegative val="0"/>
            <c:bubble3D val="0"/>
            <c:spPr>
              <a:solidFill>
                <a:srgbClr val="0C0D3B"/>
              </a:solidFill>
              <a:ln w="15875"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2D30-45B8-98BC-F35F27835D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D30-45B8-98BC-F35F27835D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D30-45B8-98BC-F35F27835D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D30-45B8-98BC-F35F27835D57}"/>
              </c:ext>
            </c:extLst>
          </c:dPt>
          <c:cat>
            <c:strRef>
              <c:f>'Subitems latest'!$C$2:$K$2</c:f>
              <c:strCache>
                <c:ptCount val="9"/>
                <c:pt idx="0">
                  <c:v>Letters</c:v>
                </c:pt>
                <c:pt idx="1">
                  <c:v>Words</c:v>
                </c:pt>
                <c:pt idx="2">
                  <c:v>Non-words</c:v>
                </c:pt>
                <c:pt idx="3">
                  <c:v>Paragraph reading</c:v>
                </c:pt>
                <c:pt idx="4">
                  <c:v>Comprehension</c:v>
                </c:pt>
                <c:pt idx="5">
                  <c:v>Phon. awareness</c:v>
                </c:pt>
                <c:pt idx="6">
                  <c:v>Writing</c:v>
                </c:pt>
                <c:pt idx="7">
                  <c:v>Math</c:v>
                </c:pt>
                <c:pt idx="8">
                  <c:v>English</c:v>
                </c:pt>
              </c:strCache>
            </c:strRef>
          </c:cat>
          <c:val>
            <c:numRef>
              <c:f>'Subitems latest'!$C$3:$K$3</c:f>
              <c:numCache>
                <c:formatCode>General</c:formatCode>
                <c:ptCount val="9"/>
                <c:pt idx="0">
                  <c:v>5.8999999999999997E-2</c:v>
                </c:pt>
                <c:pt idx="1">
                  <c:v>0.11</c:v>
                </c:pt>
                <c:pt idx="2">
                  <c:v>0.13500000000000001</c:v>
                </c:pt>
                <c:pt idx="3">
                  <c:v>0.13200000000000001</c:v>
                </c:pt>
                <c:pt idx="4">
                  <c:v>5.8400000000000001E-2</c:v>
                </c:pt>
                <c:pt idx="5">
                  <c:v>0.13800000000000001</c:v>
                </c:pt>
                <c:pt idx="6">
                  <c:v>0.10299999999999999</c:v>
                </c:pt>
                <c:pt idx="7">
                  <c:v>5.4899999999999997E-2</c:v>
                </c:pt>
                <c:pt idx="8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30-45B8-98BC-F35F27835D57}"/>
            </c:ext>
          </c:extLst>
        </c:ser>
        <c:ser>
          <c:idx val="1"/>
          <c:order val="1"/>
          <c:tx>
            <c:strRef>
              <c:f>'Subitems latest'!$B$4</c:f>
              <c:strCache>
                <c:ptCount val="1"/>
                <c:pt idx="0">
                  <c:v>Intervention 2 - Coaching</c:v>
                </c:pt>
              </c:strCache>
            </c:strRef>
          </c:tx>
          <c:spPr>
            <a:solidFill>
              <a:srgbClr val="00A651"/>
            </a:solidFill>
            <a:ln w="15875">
              <a:solidFill>
                <a:srgbClr val="00A651"/>
              </a:solidFill>
            </a:ln>
          </c:spPr>
          <c:invertIfNegative val="0"/>
          <c:dPt>
            <c:idx val="7"/>
            <c:invertIfNegative val="0"/>
            <c:bubble3D val="0"/>
            <c:spPr>
              <a:pattFill prst="ltDnDiag">
                <a:fgClr>
                  <a:srgbClr val="00A651"/>
                </a:fgClr>
                <a:bgClr>
                  <a:schemeClr val="bg1"/>
                </a:bgClr>
              </a:pattFill>
              <a:ln w="15875">
                <a:solidFill>
                  <a:srgbClr val="00A6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2D30-45B8-98BC-F35F27835D57}"/>
              </c:ext>
            </c:extLst>
          </c:dPt>
          <c:val>
            <c:numRef>
              <c:f>'Subitems latest'!$C$4:$K$4</c:f>
              <c:numCache>
                <c:formatCode>General</c:formatCode>
                <c:ptCount val="9"/>
                <c:pt idx="0">
                  <c:v>0.188</c:v>
                </c:pt>
                <c:pt idx="1">
                  <c:v>0.22800000000000001</c:v>
                </c:pt>
                <c:pt idx="2">
                  <c:v>0.26100000000000001</c:v>
                </c:pt>
                <c:pt idx="3">
                  <c:v>0.23499999999999999</c:v>
                </c:pt>
                <c:pt idx="4">
                  <c:v>0.23499999999999999</c:v>
                </c:pt>
                <c:pt idx="5">
                  <c:v>0.158</c:v>
                </c:pt>
                <c:pt idx="6">
                  <c:v>0.16300000000000001</c:v>
                </c:pt>
                <c:pt idx="7">
                  <c:v>6.6199999999999995E-2</c:v>
                </c:pt>
                <c:pt idx="8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D30-45B8-98BC-F35F27835D57}"/>
            </c:ext>
          </c:extLst>
        </c:ser>
        <c:ser>
          <c:idx val="2"/>
          <c:order val="2"/>
          <c:tx>
            <c:strRef>
              <c:f>'Subitems latest'!$B$5</c:f>
              <c:strCache>
                <c:ptCount val="1"/>
                <c:pt idx="0">
                  <c:v>Intervention 3 - Parents</c:v>
                </c:pt>
              </c:strCache>
            </c:strRef>
          </c:tx>
          <c:spPr>
            <a:pattFill prst="ltDnDiag">
              <a:fgClr>
                <a:srgbClr val="FD9605"/>
              </a:fgClr>
              <a:bgClr>
                <a:schemeClr val="bg1"/>
              </a:bgClr>
            </a:pattFill>
            <a:ln w="15875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D30-45B8-98BC-F35F27835D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D30-45B8-98BC-F35F27835D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D30-45B8-98BC-F35F27835D5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D30-45B8-98BC-F35F27835D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D30-45B8-98BC-F35F27835D57}"/>
              </c:ext>
            </c:extLst>
          </c:dPt>
          <c:dPt>
            <c:idx val="5"/>
            <c:invertIfNegative val="0"/>
            <c:bubble3D val="0"/>
            <c:spPr>
              <a:solidFill>
                <a:srgbClr val="FD9605"/>
              </a:solidFill>
              <a:ln w="15875">
                <a:solidFill>
                  <a:schemeClr val="accent3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6-2D30-45B8-98BC-F35F27835D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D30-45B8-98BC-F35F27835D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D30-45B8-98BC-F35F27835D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D30-45B8-98BC-F35F27835D57}"/>
              </c:ext>
            </c:extLst>
          </c:dPt>
          <c:val>
            <c:numRef>
              <c:f>'Subitems latest'!$C$5:$K$5</c:f>
              <c:numCache>
                <c:formatCode>General</c:formatCode>
                <c:ptCount val="9"/>
                <c:pt idx="0">
                  <c:v>9.9699999999999997E-2</c:v>
                </c:pt>
                <c:pt idx="1">
                  <c:v>7.2400000000000006E-2</c:v>
                </c:pt>
                <c:pt idx="2">
                  <c:v>9.6000000000000002E-2</c:v>
                </c:pt>
                <c:pt idx="3">
                  <c:v>7.9799999999999996E-2</c:v>
                </c:pt>
                <c:pt idx="4">
                  <c:v>5.8599999999999999E-2</c:v>
                </c:pt>
                <c:pt idx="5">
                  <c:v>0.23400000000000001</c:v>
                </c:pt>
                <c:pt idx="6">
                  <c:v>0.1</c:v>
                </c:pt>
                <c:pt idx="7">
                  <c:v>8.48E-2</c:v>
                </c:pt>
                <c:pt idx="8">
                  <c:v>8.7800000000000003E-2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D30-45B8-98BC-F35F2783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8003416"/>
        <c:axId val="2066526520"/>
      </c:barChart>
      <c:catAx>
        <c:axId val="206800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6526520"/>
        <c:crosses val="autoZero"/>
        <c:auto val="1"/>
        <c:lblAlgn val="ctr"/>
        <c:lblOffset val="100"/>
        <c:noMultiLvlLbl val="0"/>
      </c:catAx>
      <c:valAx>
        <c:axId val="2066526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Estimated effect size (SD)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68003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40225680396498E-2"/>
          <c:y val="3.1408230135768801E-2"/>
          <c:w val="0.73934797293110099"/>
          <c:h val="0.85789021919938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Task8!$C$4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Task8!$I$5:$I$9</c:f>
                <c:numCache>
                  <c:formatCode>General</c:formatCode>
                  <c:ptCount val="5"/>
                  <c:pt idx="0">
                    <c:v>2.3636032000000001E-2</c:v>
                  </c:pt>
                  <c:pt idx="1">
                    <c:v>2.2124088E-2</c:v>
                  </c:pt>
                  <c:pt idx="2">
                    <c:v>1.7777787999999999E-2</c:v>
                  </c:pt>
                  <c:pt idx="3">
                    <c:v>7.3664639999999997E-3</c:v>
                  </c:pt>
                  <c:pt idx="4">
                    <c:v>8.7510079999999994E-3</c:v>
                  </c:pt>
                </c:numCache>
              </c:numRef>
            </c:plus>
            <c:minus>
              <c:numRef>
                <c:f>Task8!$I$5:$I$9</c:f>
                <c:numCache>
                  <c:formatCode>General</c:formatCode>
                  <c:ptCount val="5"/>
                  <c:pt idx="0">
                    <c:v>2.3636032000000001E-2</c:v>
                  </c:pt>
                  <c:pt idx="1">
                    <c:v>2.2124088E-2</c:v>
                  </c:pt>
                  <c:pt idx="2">
                    <c:v>1.7777787999999999E-2</c:v>
                  </c:pt>
                  <c:pt idx="3">
                    <c:v>7.3664639999999997E-3</c:v>
                  </c:pt>
                  <c:pt idx="4">
                    <c:v>8.7510079999999994E-3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Task8!$A$5:$B$9</c:f>
              <c:multiLvlStrCache>
                <c:ptCount val="5"/>
                <c:lvl>
                  <c:pt idx="0">
                    <c:v>Cow</c:v>
                  </c:pt>
                  <c:pt idx="1">
                    <c:v>Pig</c:v>
                  </c:pt>
                  <c:pt idx="2">
                    <c:v>Where did they go?</c:v>
                  </c:pt>
                  <c:pt idx="3">
                    <c:v>Why did the take their shoes and socks off?</c:v>
                  </c:pt>
                  <c:pt idx="4">
                    <c:v>When did they play in the mud?</c:v>
                  </c:pt>
                </c:lvl>
                <c:lvl>
                  <c:pt idx="0">
                    <c:v>Vocabulary</c:v>
                  </c:pt>
                  <c:pt idx="2">
                    <c:v>Listening Comprehension</c:v>
                  </c:pt>
                </c:lvl>
              </c:multiLvlStrCache>
            </c:multiLvlStrRef>
          </c:cat>
          <c:val>
            <c:numRef>
              <c:f>Task8!$C$5:$C$9</c:f>
              <c:numCache>
                <c:formatCode>0%</c:formatCode>
                <c:ptCount val="5"/>
                <c:pt idx="0">
                  <c:v>0.26582280000000003</c:v>
                </c:pt>
                <c:pt idx="1">
                  <c:v>0.21891289999999999</c:v>
                </c:pt>
                <c:pt idx="2">
                  <c:v>0.12648809999999999</c:v>
                </c:pt>
                <c:pt idx="3">
                  <c:v>1.93452E-2</c:v>
                </c:pt>
                <c:pt idx="4">
                  <c:v>2.75298E-2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0-4BC9-90A8-17538F89EDAE}"/>
            </c:ext>
          </c:extLst>
        </c:ser>
        <c:ser>
          <c:idx val="1"/>
          <c:order val="1"/>
          <c:tx>
            <c:strRef>
              <c:f>Task8!$D$4</c:f>
              <c:strCache>
                <c:ptCount val="1"/>
                <c:pt idx="0">
                  <c:v>Treatment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Task8!$J$5:$J$9</c:f>
                <c:numCache>
                  <c:formatCode>General</c:formatCode>
                  <c:ptCount val="5"/>
                  <c:pt idx="0">
                    <c:v>3.3860175999999999E-2</c:v>
                  </c:pt>
                  <c:pt idx="1">
                    <c:v>3.4330184E-2</c:v>
                  </c:pt>
                  <c:pt idx="2">
                    <c:v>2.7415696E-2</c:v>
                  </c:pt>
                  <c:pt idx="3">
                    <c:v>1.2935412E-2</c:v>
                  </c:pt>
                  <c:pt idx="4">
                    <c:v>1.3342700000000001E-2</c:v>
                  </c:pt>
                </c:numCache>
              </c:numRef>
            </c:plus>
            <c:minus>
              <c:numRef>
                <c:f>Task8!$J$5:$J$9</c:f>
                <c:numCache>
                  <c:formatCode>General</c:formatCode>
                  <c:ptCount val="5"/>
                  <c:pt idx="0">
                    <c:v>3.3860175999999999E-2</c:v>
                  </c:pt>
                  <c:pt idx="1">
                    <c:v>3.4330184E-2</c:v>
                  </c:pt>
                  <c:pt idx="2">
                    <c:v>2.7415696E-2</c:v>
                  </c:pt>
                  <c:pt idx="3">
                    <c:v>1.2935412E-2</c:v>
                  </c:pt>
                  <c:pt idx="4">
                    <c:v>1.3342700000000001E-2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Task8!$A$5:$B$9</c:f>
              <c:multiLvlStrCache>
                <c:ptCount val="5"/>
                <c:lvl>
                  <c:pt idx="0">
                    <c:v>Cow</c:v>
                  </c:pt>
                  <c:pt idx="1">
                    <c:v>Pig</c:v>
                  </c:pt>
                  <c:pt idx="2">
                    <c:v>Where did they go?</c:v>
                  </c:pt>
                  <c:pt idx="3">
                    <c:v>Why did the take their shoes and socks off?</c:v>
                  </c:pt>
                  <c:pt idx="4">
                    <c:v>When did they play in the mud?</c:v>
                  </c:pt>
                </c:lvl>
                <c:lvl>
                  <c:pt idx="0">
                    <c:v>Vocabulary</c:v>
                  </c:pt>
                  <c:pt idx="2">
                    <c:v>Listening Comprehension</c:v>
                  </c:pt>
                </c:lvl>
              </c:multiLvlStrCache>
            </c:multiLvlStrRef>
          </c:cat>
          <c:val>
            <c:numRef>
              <c:f>Task8!$D$5:$D$9</c:f>
              <c:numCache>
                <c:formatCode>0%</c:formatCode>
                <c:ptCount val="5"/>
                <c:pt idx="0">
                  <c:v>0.41595090000000001</c:v>
                </c:pt>
                <c:pt idx="1">
                  <c:v>0.48343560000000002</c:v>
                </c:pt>
                <c:pt idx="2">
                  <c:v>0.19877300000000001</c:v>
                </c:pt>
                <c:pt idx="3">
                  <c:v>3.6809799999999997E-2</c:v>
                </c:pt>
                <c:pt idx="4">
                  <c:v>3.9263800000000001E-2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0-4BC9-90A8-17538F89EDAE}"/>
            </c:ext>
          </c:extLst>
        </c:ser>
        <c:ser>
          <c:idx val="2"/>
          <c:order val="2"/>
          <c:tx>
            <c:strRef>
              <c:f>Task8!$E$4</c:f>
              <c:strCache>
                <c:ptCount val="1"/>
                <c:pt idx="0">
                  <c:v>Treatment 2</c:v>
                </c:pt>
              </c:strCache>
            </c:strRef>
          </c:tx>
          <c:spPr>
            <a:solidFill>
              <a:schemeClr val="tx1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Task8!$K$5:$K$9</c:f>
                <c:numCache>
                  <c:formatCode>General</c:formatCode>
                  <c:ptCount val="5"/>
                  <c:pt idx="0">
                    <c:v>3.3051284E-2</c:v>
                  </c:pt>
                  <c:pt idx="1">
                    <c:v>3.3206711999999999E-2</c:v>
                  </c:pt>
                  <c:pt idx="2">
                    <c:v>2.5767924000000001E-2</c:v>
                  </c:pt>
                  <c:pt idx="3">
                    <c:v>9.4426920000000008E-3</c:v>
                  </c:pt>
                  <c:pt idx="4">
                    <c:v>1.129548E-2</c:v>
                  </c:pt>
                </c:numCache>
              </c:numRef>
            </c:plus>
            <c:minus>
              <c:numRef>
                <c:f>Task8!$K$5:$K$9</c:f>
                <c:numCache>
                  <c:formatCode>General</c:formatCode>
                  <c:ptCount val="5"/>
                  <c:pt idx="0">
                    <c:v>3.3051284E-2</c:v>
                  </c:pt>
                  <c:pt idx="1">
                    <c:v>3.3206711999999999E-2</c:v>
                  </c:pt>
                  <c:pt idx="2">
                    <c:v>2.5767924000000001E-2</c:v>
                  </c:pt>
                  <c:pt idx="3">
                    <c:v>9.4426920000000008E-3</c:v>
                  </c:pt>
                  <c:pt idx="4">
                    <c:v>1.129548E-2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Task8!$A$5:$B$9</c:f>
              <c:multiLvlStrCache>
                <c:ptCount val="5"/>
                <c:lvl>
                  <c:pt idx="0">
                    <c:v>Cow</c:v>
                  </c:pt>
                  <c:pt idx="1">
                    <c:v>Pig</c:v>
                  </c:pt>
                  <c:pt idx="2">
                    <c:v>Where did they go?</c:v>
                  </c:pt>
                  <c:pt idx="3">
                    <c:v>Why did the take their shoes and socks off?</c:v>
                  </c:pt>
                  <c:pt idx="4">
                    <c:v>When did they play in the mud?</c:v>
                  </c:pt>
                </c:lvl>
                <c:lvl>
                  <c:pt idx="0">
                    <c:v>Vocabulary</c:v>
                  </c:pt>
                  <c:pt idx="2">
                    <c:v>Listening Comprehension</c:v>
                  </c:pt>
                </c:lvl>
              </c:multiLvlStrCache>
            </c:multiLvlStrRef>
          </c:cat>
          <c:val>
            <c:numRef>
              <c:f>Task8!$E$5:$E$9</c:f>
              <c:numCache>
                <c:formatCode>0%</c:formatCode>
                <c:ptCount val="5"/>
                <c:pt idx="0">
                  <c:v>0.44890930000000001</c:v>
                </c:pt>
                <c:pt idx="1">
                  <c:v>0.51664750000000004</c:v>
                </c:pt>
                <c:pt idx="2">
                  <c:v>0.18463299999999999</c:v>
                </c:pt>
                <c:pt idx="3">
                  <c:v>2.0642199999999999E-2</c:v>
                </c:pt>
                <c:pt idx="4">
                  <c:v>2.9816499999999999E-2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50-4BC9-90A8-17538F89E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9832920"/>
        <c:axId val="-2139829176"/>
      </c:barChart>
      <c:catAx>
        <c:axId val="-213983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829176"/>
        <c:crosses val="autoZero"/>
        <c:auto val="1"/>
        <c:lblAlgn val="ctr"/>
        <c:lblOffset val="100"/>
        <c:noMultiLvlLbl val="0"/>
      </c:catAx>
      <c:valAx>
        <c:axId val="-2139829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83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3730126185599"/>
          <c:y val="0.14826096558377"/>
          <c:w val="0.65841384962570304"/>
          <c:h val="7.9585669342972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'Effect size on key things'!$T$16</c:f>
              <c:strCache>
                <c:ptCount val="1"/>
                <c:pt idx="0">
                  <c:v>Jul-15</c:v>
                </c:pt>
              </c:strCache>
            </c:strRef>
          </c:tx>
          <c:spPr>
            <a:solidFill>
              <a:srgbClr val="5B9BD5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'Effect size on key things'!$R$17:$S$26</c:f>
              <c:multiLvlStrCache>
                <c:ptCount val="10"/>
                <c:lvl>
                  <c:pt idx="0">
                    <c:v>English</c:v>
                  </c:pt>
                  <c:pt idx="1">
                    <c:v>Kiswahili</c:v>
                  </c:pt>
                  <c:pt idx="2">
                    <c:v>English</c:v>
                  </c:pt>
                  <c:pt idx="3">
                    <c:v>Kiswahili</c:v>
                  </c:pt>
                  <c:pt idx="4">
                    <c:v>English</c:v>
                  </c:pt>
                  <c:pt idx="5">
                    <c:v>Kiswahili</c:v>
                  </c:pt>
                  <c:pt idx="6">
                    <c:v>English</c:v>
                  </c:pt>
                  <c:pt idx="7">
                    <c:v>Kiswahili</c:v>
                  </c:pt>
                  <c:pt idx="8">
                    <c:v>English</c:v>
                  </c:pt>
                  <c:pt idx="9">
                    <c:v>Kiswahili</c:v>
                  </c:pt>
                </c:lvl>
                <c:lvl>
                  <c:pt idx="0">
                    <c:v>Letter Sound Fluency (cpm)</c:v>
                  </c:pt>
                  <c:pt idx="2">
                    <c:v>Oral Reading Fluency (cpm)</c:v>
                  </c:pt>
                  <c:pt idx="4">
                    <c:v>Reading Comprehension %</c:v>
                  </c:pt>
                  <c:pt idx="6">
                    <c:v>Emergent Benchmark %</c:v>
                  </c:pt>
                  <c:pt idx="8">
                    <c:v>Zero Score %</c:v>
                  </c:pt>
                </c:lvl>
              </c:multiLvlStrCache>
            </c:multiLvlStrRef>
          </c:cat>
          <c:val>
            <c:numRef>
              <c:f>'Effect size on key things'!$T$17:$T$26</c:f>
              <c:numCache>
                <c:formatCode>0</c:formatCode>
                <c:ptCount val="10"/>
                <c:pt idx="0">
                  <c:v>10.7</c:v>
                </c:pt>
                <c:pt idx="1">
                  <c:v>17.399999999999999</c:v>
                </c:pt>
                <c:pt idx="2">
                  <c:v>25.8</c:v>
                </c:pt>
                <c:pt idx="3">
                  <c:v>14.3</c:v>
                </c:pt>
                <c:pt idx="4">
                  <c:v>12</c:v>
                </c:pt>
                <c:pt idx="5">
                  <c:v>22</c:v>
                </c:pt>
                <c:pt idx="6">
                  <c:v>36.6</c:v>
                </c:pt>
                <c:pt idx="7">
                  <c:v>39.799999999999997</c:v>
                </c:pt>
                <c:pt idx="8">
                  <c:v>35.799999999999997</c:v>
                </c:pt>
                <c:pt idx="9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0-4482-BA19-63D73099C4E4}"/>
            </c:ext>
          </c:extLst>
        </c:ser>
        <c:ser>
          <c:idx val="1"/>
          <c:order val="1"/>
          <c:tx>
            <c:strRef>
              <c:f>'Effect size on key things'!$U$16</c:f>
              <c:strCache>
                <c:ptCount val="1"/>
                <c:pt idx="0">
                  <c:v>Jul-16</c:v>
                </c:pt>
              </c:strCache>
            </c:strRef>
          </c:tx>
          <c:spPr>
            <a:solidFill>
              <a:srgbClr val="ED7D31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'Effect size on key things'!$R$17:$S$26</c:f>
              <c:multiLvlStrCache>
                <c:ptCount val="10"/>
                <c:lvl>
                  <c:pt idx="0">
                    <c:v>English</c:v>
                  </c:pt>
                  <c:pt idx="1">
                    <c:v>Kiswahili</c:v>
                  </c:pt>
                  <c:pt idx="2">
                    <c:v>English</c:v>
                  </c:pt>
                  <c:pt idx="3">
                    <c:v>Kiswahili</c:v>
                  </c:pt>
                  <c:pt idx="4">
                    <c:v>English</c:v>
                  </c:pt>
                  <c:pt idx="5">
                    <c:v>Kiswahili</c:v>
                  </c:pt>
                  <c:pt idx="6">
                    <c:v>English</c:v>
                  </c:pt>
                  <c:pt idx="7">
                    <c:v>Kiswahili</c:v>
                  </c:pt>
                  <c:pt idx="8">
                    <c:v>English</c:v>
                  </c:pt>
                  <c:pt idx="9">
                    <c:v>Kiswahili</c:v>
                  </c:pt>
                </c:lvl>
                <c:lvl>
                  <c:pt idx="0">
                    <c:v>Letter Sound Fluency (cpm)</c:v>
                  </c:pt>
                  <c:pt idx="2">
                    <c:v>Oral Reading Fluency (cpm)</c:v>
                  </c:pt>
                  <c:pt idx="4">
                    <c:v>Reading Comprehension %</c:v>
                  </c:pt>
                  <c:pt idx="6">
                    <c:v>Emergent Benchmark %</c:v>
                  </c:pt>
                  <c:pt idx="8">
                    <c:v>Zero Score %</c:v>
                  </c:pt>
                </c:lvl>
              </c:multiLvlStrCache>
            </c:multiLvlStrRef>
          </c:cat>
          <c:val>
            <c:numRef>
              <c:f>'Effect size on key things'!$U$17:$U$26</c:f>
              <c:numCache>
                <c:formatCode>0</c:formatCode>
                <c:ptCount val="10"/>
                <c:pt idx="0">
                  <c:v>36.700000000000003</c:v>
                </c:pt>
                <c:pt idx="1">
                  <c:v>37.1</c:v>
                </c:pt>
                <c:pt idx="2">
                  <c:v>36.799999999999997</c:v>
                </c:pt>
                <c:pt idx="3">
                  <c:v>22.9</c:v>
                </c:pt>
                <c:pt idx="4">
                  <c:v>26.8</c:v>
                </c:pt>
                <c:pt idx="5">
                  <c:v>23.79999999999999</c:v>
                </c:pt>
                <c:pt idx="6">
                  <c:v>55.1</c:v>
                </c:pt>
                <c:pt idx="7">
                  <c:v>59.5</c:v>
                </c:pt>
                <c:pt idx="8">
                  <c:v>18.100000000000001</c:v>
                </c:pt>
                <c:pt idx="9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0-4482-BA19-63D73099C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372360"/>
        <c:axId val="2145446600"/>
      </c:barChart>
      <c:catAx>
        <c:axId val="211837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46600"/>
        <c:crosses val="autoZero"/>
        <c:auto val="1"/>
        <c:lblAlgn val="ctr"/>
        <c:lblOffset val="100"/>
        <c:noMultiLvlLbl val="0"/>
      </c:catAx>
      <c:valAx>
        <c:axId val="2145446600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4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372360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overlay val="0"/>
      <c:spPr>
        <a:noFill/>
        <a:ln w="2536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96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34119-451A-479C-BDF6-54EF20EB39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D8E8FED-1546-4D13-8671-8CA2A6238E21}">
      <dgm:prSet phldrT="[Text]" custT="1"/>
      <dgm:spPr/>
      <dgm:t>
        <a:bodyPr/>
        <a:lstStyle/>
        <a:p>
          <a:r>
            <a:rPr lang="en-ZA" sz="2800" dirty="0" smtClean="0"/>
            <a:t>Instructional Practice</a:t>
          </a:r>
          <a:endParaRPr lang="en-US" sz="2800" dirty="0"/>
        </a:p>
      </dgm:t>
    </dgm:pt>
    <dgm:pt modelId="{0171E25A-CDE6-4DD0-83F7-63CFEFB964BF}" type="parTrans" cxnId="{355435FF-2A50-4180-93A9-5D3A09B93361}">
      <dgm:prSet/>
      <dgm:spPr/>
      <dgm:t>
        <a:bodyPr/>
        <a:lstStyle/>
        <a:p>
          <a:endParaRPr lang="en-US"/>
        </a:p>
      </dgm:t>
    </dgm:pt>
    <dgm:pt modelId="{28F4906C-0C4B-4F56-8BD9-69B48FEA057B}" type="sibTrans" cxnId="{355435FF-2A50-4180-93A9-5D3A09B93361}">
      <dgm:prSet/>
      <dgm:spPr/>
      <dgm:t>
        <a:bodyPr/>
        <a:lstStyle/>
        <a:p>
          <a:endParaRPr lang="en-US" dirty="0"/>
        </a:p>
      </dgm:t>
    </dgm:pt>
    <dgm:pt modelId="{19C84ED9-C585-43E1-B3DC-AB3FA99E840B}">
      <dgm:prSet phldrT="[Text]" custT="1"/>
      <dgm:spPr/>
      <dgm:t>
        <a:bodyPr/>
        <a:lstStyle/>
        <a:p>
          <a:r>
            <a:rPr lang="en-ZA" sz="2800" dirty="0" smtClean="0"/>
            <a:t>Learning Outcomes</a:t>
          </a:r>
          <a:endParaRPr lang="en-US" sz="2800" dirty="0"/>
        </a:p>
      </dgm:t>
    </dgm:pt>
    <dgm:pt modelId="{5A5EAB92-CE51-42DD-B0AC-BDC47A89F235}" type="parTrans" cxnId="{B0AECCC7-E47F-4D83-82EA-0A0608164DD6}">
      <dgm:prSet/>
      <dgm:spPr/>
      <dgm:t>
        <a:bodyPr/>
        <a:lstStyle/>
        <a:p>
          <a:endParaRPr lang="en-US"/>
        </a:p>
      </dgm:t>
    </dgm:pt>
    <dgm:pt modelId="{0AA342AB-9B4D-4F17-8F2E-69872EEE3F1A}" type="sibTrans" cxnId="{B0AECCC7-E47F-4D83-82EA-0A0608164DD6}">
      <dgm:prSet/>
      <dgm:spPr/>
      <dgm:t>
        <a:bodyPr/>
        <a:lstStyle/>
        <a:p>
          <a:endParaRPr lang="en-US"/>
        </a:p>
      </dgm:t>
    </dgm:pt>
    <dgm:pt modelId="{B375F8DA-6DCB-4B7C-9452-DC29754BF904}" type="pres">
      <dgm:prSet presAssocID="{75B34119-451A-479C-BDF6-54EF20EB3991}" presName="Name0" presStyleCnt="0">
        <dgm:presLayoutVars>
          <dgm:dir/>
          <dgm:resizeHandles val="exact"/>
        </dgm:presLayoutVars>
      </dgm:prSet>
      <dgm:spPr/>
    </dgm:pt>
    <dgm:pt modelId="{A575E335-EC7D-485E-B1A1-2565D6D5C1C3}" type="pres">
      <dgm:prSet presAssocID="{6D8E8FED-1546-4D13-8671-8CA2A6238E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BFB72-99C7-4AB7-8D97-D92BC3137BBF}" type="pres">
      <dgm:prSet presAssocID="{28F4906C-0C4B-4F56-8BD9-69B48FEA057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B17BDA4-BE2E-4F76-ACA1-E9B1D960217E}" type="pres">
      <dgm:prSet presAssocID="{28F4906C-0C4B-4F56-8BD9-69B48FEA057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CBA05D7-0EBE-4370-B042-FEEFAEDC8B48}" type="pres">
      <dgm:prSet presAssocID="{19C84ED9-C585-43E1-B3DC-AB3FA99E84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1DE3C-AD9A-134E-82FC-9F4E8B757486}" type="presOf" srcId="{75B34119-451A-479C-BDF6-54EF20EB3991}" destId="{B375F8DA-6DCB-4B7C-9452-DC29754BF904}" srcOrd="0" destOrd="0" presId="urn:microsoft.com/office/officeart/2005/8/layout/process1"/>
    <dgm:cxn modelId="{355435FF-2A50-4180-93A9-5D3A09B93361}" srcId="{75B34119-451A-479C-BDF6-54EF20EB3991}" destId="{6D8E8FED-1546-4D13-8671-8CA2A6238E21}" srcOrd="0" destOrd="0" parTransId="{0171E25A-CDE6-4DD0-83F7-63CFEFB964BF}" sibTransId="{28F4906C-0C4B-4F56-8BD9-69B48FEA057B}"/>
    <dgm:cxn modelId="{94B6D68B-D160-DE42-B8AC-94AF61BF9A6C}" type="presOf" srcId="{28F4906C-0C4B-4F56-8BD9-69B48FEA057B}" destId="{FB17BDA4-BE2E-4F76-ACA1-E9B1D960217E}" srcOrd="1" destOrd="0" presId="urn:microsoft.com/office/officeart/2005/8/layout/process1"/>
    <dgm:cxn modelId="{18B822C4-4C30-AA4E-90DF-78EDD3F9025C}" type="presOf" srcId="{28F4906C-0C4B-4F56-8BD9-69B48FEA057B}" destId="{284BFB72-99C7-4AB7-8D97-D92BC3137BBF}" srcOrd="0" destOrd="0" presId="urn:microsoft.com/office/officeart/2005/8/layout/process1"/>
    <dgm:cxn modelId="{6500FF6B-A98C-A14A-B67A-1533A0628811}" type="presOf" srcId="{6D8E8FED-1546-4D13-8671-8CA2A6238E21}" destId="{A575E335-EC7D-485E-B1A1-2565D6D5C1C3}" srcOrd="0" destOrd="0" presId="urn:microsoft.com/office/officeart/2005/8/layout/process1"/>
    <dgm:cxn modelId="{912BBA56-8DED-0C42-A382-E2A531BF911E}" type="presOf" srcId="{19C84ED9-C585-43E1-B3DC-AB3FA99E840B}" destId="{7CBA05D7-0EBE-4370-B042-FEEFAEDC8B48}" srcOrd="0" destOrd="0" presId="urn:microsoft.com/office/officeart/2005/8/layout/process1"/>
    <dgm:cxn modelId="{B0AECCC7-E47F-4D83-82EA-0A0608164DD6}" srcId="{75B34119-451A-479C-BDF6-54EF20EB3991}" destId="{19C84ED9-C585-43E1-B3DC-AB3FA99E840B}" srcOrd="1" destOrd="0" parTransId="{5A5EAB92-CE51-42DD-B0AC-BDC47A89F235}" sibTransId="{0AA342AB-9B4D-4F17-8F2E-69872EEE3F1A}"/>
    <dgm:cxn modelId="{39ECFD4F-920E-E449-A3FB-3D8DAD254369}" type="presParOf" srcId="{B375F8DA-6DCB-4B7C-9452-DC29754BF904}" destId="{A575E335-EC7D-485E-B1A1-2565D6D5C1C3}" srcOrd="0" destOrd="0" presId="urn:microsoft.com/office/officeart/2005/8/layout/process1"/>
    <dgm:cxn modelId="{0505DD82-D279-364A-B59E-50E5B00AB554}" type="presParOf" srcId="{B375F8DA-6DCB-4B7C-9452-DC29754BF904}" destId="{284BFB72-99C7-4AB7-8D97-D92BC3137BBF}" srcOrd="1" destOrd="0" presId="urn:microsoft.com/office/officeart/2005/8/layout/process1"/>
    <dgm:cxn modelId="{3A472BEF-DC5B-564E-9C0F-2247547C5E98}" type="presParOf" srcId="{284BFB72-99C7-4AB7-8D97-D92BC3137BBF}" destId="{FB17BDA4-BE2E-4F76-ACA1-E9B1D960217E}" srcOrd="0" destOrd="0" presId="urn:microsoft.com/office/officeart/2005/8/layout/process1"/>
    <dgm:cxn modelId="{47942024-514A-2D4A-A118-F9F7F53DA979}" type="presParOf" srcId="{B375F8DA-6DCB-4B7C-9452-DC29754BF904}" destId="{7CBA05D7-0EBE-4370-B042-FEEFAEDC8B4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7DC9A-73F3-4842-BB0E-EE01E39D27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821BD2E-F9D9-46C9-B01C-D6FFC8233D5F}">
      <dgm:prSet phldrT="[Text]"/>
      <dgm:spPr/>
      <dgm:t>
        <a:bodyPr/>
        <a:lstStyle/>
        <a:p>
          <a:r>
            <a:rPr lang="en-ZA" dirty="0" smtClean="0"/>
            <a:t>Standardized Tests </a:t>
          </a:r>
          <a:r>
            <a:rPr lang="en-ZA" dirty="0"/>
            <a:t>used as a </a:t>
          </a:r>
          <a:r>
            <a:rPr lang="en-ZA" dirty="0" smtClean="0"/>
            <a:t>Catalysis</a:t>
          </a:r>
          <a:endParaRPr lang="en-ZA" dirty="0"/>
        </a:p>
      </dgm:t>
    </dgm:pt>
    <dgm:pt modelId="{BAE8FF93-AE1A-4B3B-84B0-8D2258D16ACE}" type="parTrans" cxnId="{C817E239-E3F3-4F57-93D7-E1D1B55F56EF}">
      <dgm:prSet/>
      <dgm:spPr/>
      <dgm:t>
        <a:bodyPr/>
        <a:lstStyle/>
        <a:p>
          <a:endParaRPr lang="en-ZA"/>
        </a:p>
      </dgm:t>
    </dgm:pt>
    <dgm:pt modelId="{44D4A8A3-F5F8-4759-BE6B-D4B8BEFD7B29}" type="sibTrans" cxnId="{C817E239-E3F3-4F57-93D7-E1D1B55F56EF}">
      <dgm:prSet/>
      <dgm:spPr/>
      <dgm:t>
        <a:bodyPr/>
        <a:lstStyle/>
        <a:p>
          <a:endParaRPr lang="en-ZA"/>
        </a:p>
      </dgm:t>
    </dgm:pt>
    <dgm:pt modelId="{79B48BDE-3DA3-40B2-8B6E-CCB36A0FAA47}">
      <dgm:prSet phldrT="[Text]" custT="1"/>
      <dgm:spPr/>
      <dgm:t>
        <a:bodyPr/>
        <a:lstStyle/>
        <a:p>
          <a:r>
            <a:rPr lang="en-ZA" sz="1400" dirty="0"/>
            <a:t>Basic </a:t>
          </a:r>
          <a:r>
            <a:rPr lang="en-ZA" sz="1400" dirty="0" smtClean="0"/>
            <a:t>knowledge </a:t>
          </a:r>
          <a:r>
            <a:rPr lang="en-ZA" sz="1400" dirty="0"/>
            <a:t>and skills in reading, writing, and mathematics, and the natural sciences</a:t>
          </a:r>
        </a:p>
      </dgm:t>
    </dgm:pt>
    <dgm:pt modelId="{79E76556-476A-4342-893F-C778F3822266}" type="parTrans" cxnId="{8CE96698-575D-4F9B-8ACD-827B44256D6C}">
      <dgm:prSet/>
      <dgm:spPr/>
      <dgm:t>
        <a:bodyPr/>
        <a:lstStyle/>
        <a:p>
          <a:endParaRPr lang="en-ZA"/>
        </a:p>
      </dgm:t>
    </dgm:pt>
    <dgm:pt modelId="{00A8788E-A54B-40F3-A603-1D76D9B1A6B9}" type="sibTrans" cxnId="{8CE96698-575D-4F9B-8ACD-827B44256D6C}">
      <dgm:prSet/>
      <dgm:spPr/>
      <dgm:t>
        <a:bodyPr/>
        <a:lstStyle/>
        <a:p>
          <a:endParaRPr lang="en-ZA"/>
        </a:p>
      </dgm:t>
    </dgm:pt>
    <dgm:pt modelId="{513147B9-0A0C-429E-B3A8-CF9D4E4E7255}">
      <dgm:prSet phldrT="[Text]" custT="1"/>
      <dgm:spPr/>
      <dgm:t>
        <a:bodyPr/>
        <a:lstStyle/>
        <a:p>
          <a:r>
            <a:rPr lang="en-ZA" sz="1400" dirty="0"/>
            <a:t>Narrowing of the curriculum, </a:t>
          </a:r>
          <a:r>
            <a:rPr lang="en-ZA" sz="1400" dirty="0" smtClean="0"/>
            <a:t>deemphasises </a:t>
          </a:r>
          <a:r>
            <a:rPr lang="en-ZA" sz="1400" dirty="0"/>
            <a:t>on arts and other subjects</a:t>
          </a:r>
        </a:p>
      </dgm:t>
    </dgm:pt>
    <dgm:pt modelId="{B78BDBBD-0B8F-4B65-80C6-623018BB9947}" type="parTrans" cxnId="{9857F326-FBF2-4D42-9F3D-48E4C9B1F0C0}">
      <dgm:prSet/>
      <dgm:spPr/>
      <dgm:t>
        <a:bodyPr/>
        <a:lstStyle/>
        <a:p>
          <a:endParaRPr lang="en-ZA"/>
        </a:p>
      </dgm:t>
    </dgm:pt>
    <dgm:pt modelId="{F55603C6-C950-43B7-B8E2-D0788A848B6C}" type="sibTrans" cxnId="{9857F326-FBF2-4D42-9F3D-48E4C9B1F0C0}">
      <dgm:prSet/>
      <dgm:spPr/>
      <dgm:t>
        <a:bodyPr/>
        <a:lstStyle/>
        <a:p>
          <a:endParaRPr lang="en-ZA"/>
        </a:p>
      </dgm:t>
    </dgm:pt>
    <dgm:pt modelId="{7674FEA2-CE85-4F02-BBF5-AAC7F43D91B3}">
      <dgm:prSet phldrT="[Text]"/>
      <dgm:spPr/>
      <dgm:t>
        <a:bodyPr/>
        <a:lstStyle/>
        <a:p>
          <a:r>
            <a:rPr lang="en-ZA" baseline="0"/>
            <a:t>National Targets</a:t>
          </a:r>
          <a:endParaRPr lang="en-ZA"/>
        </a:p>
      </dgm:t>
    </dgm:pt>
    <dgm:pt modelId="{C42E05E4-C600-4CD5-9035-04AFAA7FF0DA}" type="parTrans" cxnId="{F864FBB1-66EF-4230-9BA4-2D3042EA1784}">
      <dgm:prSet/>
      <dgm:spPr/>
      <dgm:t>
        <a:bodyPr/>
        <a:lstStyle/>
        <a:p>
          <a:endParaRPr lang="en-ZA"/>
        </a:p>
      </dgm:t>
    </dgm:pt>
    <dgm:pt modelId="{65A613C9-7580-4ABE-BA69-6483EED7FB32}" type="sibTrans" cxnId="{F864FBB1-66EF-4230-9BA4-2D3042EA1784}">
      <dgm:prSet/>
      <dgm:spPr/>
      <dgm:t>
        <a:bodyPr/>
        <a:lstStyle/>
        <a:p>
          <a:endParaRPr lang="en-ZA"/>
        </a:p>
      </dgm:t>
    </dgm:pt>
    <dgm:pt modelId="{2065562B-5AE5-4490-9EA6-F304E7D9D5FE}">
      <dgm:prSet phldrT="[Text]" custT="1"/>
      <dgm:spPr/>
      <dgm:t>
        <a:bodyPr/>
        <a:lstStyle/>
        <a:p>
          <a:r>
            <a:rPr lang="en-ZA" sz="1600" dirty="0"/>
            <a:t>Political identification of national numerical targets attached to the political cycle</a:t>
          </a:r>
        </a:p>
      </dgm:t>
    </dgm:pt>
    <dgm:pt modelId="{61E100E6-FB6A-4CCB-AC3A-B31E062B5862}" type="parTrans" cxnId="{2C2F432B-44A8-4AC4-BE5B-C8F5836EF89B}">
      <dgm:prSet/>
      <dgm:spPr/>
      <dgm:t>
        <a:bodyPr/>
        <a:lstStyle/>
        <a:p>
          <a:endParaRPr lang="en-ZA"/>
        </a:p>
      </dgm:t>
    </dgm:pt>
    <dgm:pt modelId="{56815013-75AD-4A44-9D55-1BB338F4F7CE}" type="sibTrans" cxnId="{2C2F432B-44A8-4AC4-BE5B-C8F5836EF89B}">
      <dgm:prSet/>
      <dgm:spPr/>
      <dgm:t>
        <a:bodyPr/>
        <a:lstStyle/>
        <a:p>
          <a:endParaRPr lang="en-ZA"/>
        </a:p>
      </dgm:t>
    </dgm:pt>
    <dgm:pt modelId="{EC2CC911-1BBD-41CB-B7ED-58C5039B82CC}">
      <dgm:prSet phldrT="[Text]"/>
      <dgm:spPr/>
      <dgm:t>
        <a:bodyPr/>
        <a:lstStyle/>
        <a:p>
          <a:r>
            <a:rPr lang="en-ZA"/>
            <a:t>External Assessment  and Accountability</a:t>
          </a:r>
        </a:p>
      </dgm:t>
    </dgm:pt>
    <dgm:pt modelId="{D8D1FA5F-D66A-4951-BEBF-D2E1EDECB4FF}" type="parTrans" cxnId="{40F08928-2E2F-4F04-A921-6F99B9BE28AC}">
      <dgm:prSet/>
      <dgm:spPr/>
      <dgm:t>
        <a:bodyPr/>
        <a:lstStyle/>
        <a:p>
          <a:endParaRPr lang="en-ZA"/>
        </a:p>
      </dgm:t>
    </dgm:pt>
    <dgm:pt modelId="{E6213D81-E611-49E5-B1A0-E1C8C46ECB2A}" type="sibTrans" cxnId="{40F08928-2E2F-4F04-A921-6F99B9BE28AC}">
      <dgm:prSet/>
      <dgm:spPr/>
      <dgm:t>
        <a:bodyPr/>
        <a:lstStyle/>
        <a:p>
          <a:endParaRPr lang="en-ZA"/>
        </a:p>
      </dgm:t>
    </dgm:pt>
    <dgm:pt modelId="{4860F4FB-43E2-4061-A7A6-7257BDC79518}">
      <dgm:prSet phldrT="[Text]" custT="1"/>
      <dgm:spPr/>
      <dgm:t>
        <a:bodyPr/>
        <a:lstStyle/>
        <a:p>
          <a:r>
            <a:rPr lang="en-ZA" sz="1600" dirty="0"/>
            <a:t>Provision of centrally procured and educative learning materials to all learners</a:t>
          </a:r>
        </a:p>
      </dgm:t>
    </dgm:pt>
    <dgm:pt modelId="{81808988-9789-4C77-B9CB-6A16CBFD451E}" type="parTrans" cxnId="{E5C9C1F0-A2F2-43B5-907D-109732ED3941}">
      <dgm:prSet/>
      <dgm:spPr/>
      <dgm:t>
        <a:bodyPr/>
        <a:lstStyle/>
        <a:p>
          <a:endParaRPr lang="en-ZA"/>
        </a:p>
      </dgm:t>
    </dgm:pt>
    <dgm:pt modelId="{621358B6-FDDA-47EB-B4E9-B48FD0C90AAE}" type="sibTrans" cxnId="{E5C9C1F0-A2F2-43B5-907D-109732ED3941}">
      <dgm:prSet/>
      <dgm:spPr/>
      <dgm:t>
        <a:bodyPr/>
        <a:lstStyle/>
        <a:p>
          <a:endParaRPr lang="en-ZA"/>
        </a:p>
      </dgm:t>
    </dgm:pt>
    <dgm:pt modelId="{B31EC0C6-7595-4EE8-991D-DB20E1D9EDEB}">
      <dgm:prSet phldrT="[Text]"/>
      <dgm:spPr>
        <a:solidFill>
          <a:srgbClr val="7F2016"/>
        </a:solidFill>
      </dgm:spPr>
      <dgm:t>
        <a:bodyPr/>
        <a:lstStyle/>
        <a:p>
          <a:r>
            <a:rPr lang="en-ZA" dirty="0"/>
            <a:t>Professional Development </a:t>
          </a:r>
        </a:p>
      </dgm:t>
    </dgm:pt>
    <dgm:pt modelId="{641C7600-9B5D-4A01-BED8-D16FA06E752F}" type="parTrans" cxnId="{9AC2C53A-1F27-4FDA-B149-09E06B5CBC07}">
      <dgm:prSet/>
      <dgm:spPr/>
      <dgm:t>
        <a:bodyPr/>
        <a:lstStyle/>
        <a:p>
          <a:endParaRPr lang="en-ZA"/>
        </a:p>
      </dgm:t>
    </dgm:pt>
    <dgm:pt modelId="{8EBA1C60-F0DB-4B6B-B021-B0158123C06C}" type="sibTrans" cxnId="{9AC2C53A-1F27-4FDA-B149-09E06B5CBC07}">
      <dgm:prSet/>
      <dgm:spPr/>
      <dgm:t>
        <a:bodyPr/>
        <a:lstStyle/>
        <a:p>
          <a:endParaRPr lang="en-ZA"/>
        </a:p>
      </dgm:t>
    </dgm:pt>
    <dgm:pt modelId="{B2B2ADBE-35DA-4ACA-8661-DD8EBC08245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dirty="0"/>
            <a:t>Standardized Learning Materials</a:t>
          </a:r>
        </a:p>
      </dgm:t>
    </dgm:pt>
    <dgm:pt modelId="{B378461F-DC51-4787-A431-F0B49DA3BE69}" type="parTrans" cxnId="{62E39943-8C29-4A19-876B-7A80D89084DD}">
      <dgm:prSet/>
      <dgm:spPr/>
      <dgm:t>
        <a:bodyPr/>
        <a:lstStyle/>
        <a:p>
          <a:endParaRPr lang="en-ZA"/>
        </a:p>
      </dgm:t>
    </dgm:pt>
    <dgm:pt modelId="{9412CDC5-5E89-4659-9694-7D9970B9D99E}" type="sibTrans" cxnId="{62E39943-8C29-4A19-876B-7A80D89084DD}">
      <dgm:prSet/>
      <dgm:spPr/>
      <dgm:t>
        <a:bodyPr/>
        <a:lstStyle/>
        <a:p>
          <a:endParaRPr lang="en-ZA"/>
        </a:p>
      </dgm:t>
    </dgm:pt>
    <dgm:pt modelId="{F3B4960F-A3E8-4379-B9BD-D77EAC076048}">
      <dgm:prSet phldrT="[Text]"/>
      <dgm:spPr/>
      <dgm:t>
        <a:bodyPr/>
        <a:lstStyle/>
        <a:p>
          <a:r>
            <a:rPr lang="en-ZA"/>
            <a:t>Focus on Literacy and Numeracy</a:t>
          </a:r>
        </a:p>
      </dgm:t>
    </dgm:pt>
    <dgm:pt modelId="{7061751D-4C92-41B9-B647-39AE1FD63948}" type="parTrans" cxnId="{97B377E8-CFDC-4CBE-8AAA-03BD08D90028}">
      <dgm:prSet/>
      <dgm:spPr/>
      <dgm:t>
        <a:bodyPr/>
        <a:lstStyle/>
        <a:p>
          <a:endParaRPr lang="en-ZA"/>
        </a:p>
      </dgm:t>
    </dgm:pt>
    <dgm:pt modelId="{675532AF-AF4A-44EE-AB4E-17046B9891E7}" type="sibTrans" cxnId="{97B377E8-CFDC-4CBE-8AAA-03BD08D90028}">
      <dgm:prSet/>
      <dgm:spPr/>
      <dgm:t>
        <a:bodyPr/>
        <a:lstStyle/>
        <a:p>
          <a:endParaRPr lang="en-ZA"/>
        </a:p>
      </dgm:t>
    </dgm:pt>
    <dgm:pt modelId="{C70D91A3-9698-4C8C-BFD8-DE5997756B8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7F2016"/>
        </a:solidFill>
      </dgm:spPr>
      <dgm:t>
        <a:bodyPr/>
        <a:lstStyle/>
        <a:p>
          <a:r>
            <a:rPr lang="en-ZA" dirty="0"/>
            <a:t>Prescriptive Curriculum </a:t>
          </a:r>
        </a:p>
      </dgm:t>
    </dgm:pt>
    <dgm:pt modelId="{55DC2A11-BF92-4A95-B1EA-4E74CEF9BDE0}" type="parTrans" cxnId="{9D4D73C6-9842-4DFD-9FEE-2C8DB69A17AD}">
      <dgm:prSet/>
      <dgm:spPr/>
      <dgm:t>
        <a:bodyPr/>
        <a:lstStyle/>
        <a:p>
          <a:endParaRPr lang="en-ZA"/>
        </a:p>
      </dgm:t>
    </dgm:pt>
    <dgm:pt modelId="{0E3A6BA6-893C-47C8-A0CA-44A462F21356}" type="sibTrans" cxnId="{9D4D73C6-9842-4DFD-9FEE-2C8DB69A17AD}">
      <dgm:prSet/>
      <dgm:spPr/>
      <dgm:t>
        <a:bodyPr/>
        <a:lstStyle/>
        <a:p>
          <a:endParaRPr lang="en-ZA"/>
        </a:p>
      </dgm:t>
    </dgm:pt>
    <dgm:pt modelId="{FBC205B5-8AAF-4AFB-AABF-D929331E0E09}">
      <dgm:prSet phldrT="[Text]" custT="1"/>
      <dgm:spPr/>
      <dgm:t>
        <a:bodyPr/>
        <a:lstStyle/>
        <a:p>
          <a:r>
            <a:rPr lang="en-ZA" sz="1600" dirty="0"/>
            <a:t>Change strategies often triggered by international test results or national attention generated on the weaknesses of the education system</a:t>
          </a:r>
        </a:p>
      </dgm:t>
    </dgm:pt>
    <dgm:pt modelId="{A57DFCC0-C555-41A3-9D89-CC26E2CBC05E}" type="parTrans" cxnId="{4C0F9663-5812-4948-813E-3E8D89C37E25}">
      <dgm:prSet/>
      <dgm:spPr/>
      <dgm:t>
        <a:bodyPr/>
        <a:lstStyle/>
        <a:p>
          <a:endParaRPr lang="en-ZA"/>
        </a:p>
      </dgm:t>
    </dgm:pt>
    <dgm:pt modelId="{DE692ACD-3D78-4217-81FB-5C16F65ADCE7}" type="sibTrans" cxnId="{4C0F9663-5812-4948-813E-3E8D89C37E25}">
      <dgm:prSet/>
      <dgm:spPr/>
      <dgm:t>
        <a:bodyPr/>
        <a:lstStyle/>
        <a:p>
          <a:endParaRPr lang="en-ZA"/>
        </a:p>
      </dgm:t>
    </dgm:pt>
    <dgm:pt modelId="{EF42CDAC-276D-424D-87F1-94A27905C2BC}">
      <dgm:prSet phldrT="[Text]" custT="1"/>
      <dgm:spPr/>
      <dgm:t>
        <a:bodyPr/>
        <a:lstStyle/>
        <a:p>
          <a:r>
            <a:rPr lang="en-ZA" sz="1600" dirty="0"/>
            <a:t>Sources of educational change are external innovations brought from the corporate world through legislation and national programs.</a:t>
          </a:r>
        </a:p>
      </dgm:t>
    </dgm:pt>
    <dgm:pt modelId="{19D3C17D-FD4A-4634-BCCF-0FAB9A4323BB}" type="parTrans" cxnId="{0458B519-5E10-4E0F-AA1D-F33EFD31D496}">
      <dgm:prSet/>
      <dgm:spPr/>
      <dgm:t>
        <a:bodyPr/>
        <a:lstStyle/>
        <a:p>
          <a:endParaRPr lang="en-ZA"/>
        </a:p>
      </dgm:t>
    </dgm:pt>
    <dgm:pt modelId="{F77C6B56-CBC7-49B3-9057-FAFDF5234E62}" type="sibTrans" cxnId="{0458B519-5E10-4E0F-AA1D-F33EFD31D496}">
      <dgm:prSet/>
      <dgm:spPr/>
      <dgm:t>
        <a:bodyPr/>
        <a:lstStyle/>
        <a:p>
          <a:endParaRPr lang="en-ZA"/>
        </a:p>
      </dgm:t>
    </dgm:pt>
    <dgm:pt modelId="{5F74F760-F8B9-4EEC-8D24-ED6BE7102375}">
      <dgm:prSet phldrT="[Text]" custT="1"/>
      <dgm:spPr/>
      <dgm:t>
        <a:bodyPr/>
        <a:lstStyle/>
        <a:p>
          <a:r>
            <a:rPr lang="en-ZA" sz="1600" dirty="0"/>
            <a:t>Tightly prescribed curriculum aligned to daily lessons with detailed scripting</a:t>
          </a:r>
        </a:p>
      </dgm:t>
    </dgm:pt>
    <dgm:pt modelId="{7E395410-DC64-4B1A-947F-246233C53027}" type="parTrans" cxnId="{908DA3D4-D826-4D22-A5C3-D79AAFA55A47}">
      <dgm:prSet/>
      <dgm:spPr/>
      <dgm:t>
        <a:bodyPr/>
        <a:lstStyle/>
        <a:p>
          <a:endParaRPr lang="en-ZA"/>
        </a:p>
      </dgm:t>
    </dgm:pt>
    <dgm:pt modelId="{024923DE-3BA4-42C0-8BE7-07124FCCCCC1}" type="sibTrans" cxnId="{908DA3D4-D826-4D22-A5C3-D79AAFA55A47}">
      <dgm:prSet/>
      <dgm:spPr/>
      <dgm:t>
        <a:bodyPr/>
        <a:lstStyle/>
        <a:p>
          <a:endParaRPr lang="en-ZA"/>
        </a:p>
      </dgm:t>
    </dgm:pt>
    <dgm:pt modelId="{3735FB5D-4998-449E-B0AC-50BD5C12AC66}">
      <dgm:prSet phldrT="[Text]" custT="1"/>
      <dgm:spPr/>
      <dgm:t>
        <a:bodyPr/>
        <a:lstStyle/>
        <a:p>
          <a:r>
            <a:rPr lang="en-ZA" sz="1600" dirty="0"/>
            <a:t>This takes a variety of forms from conventional short-course, just-in-time training to site-based coaching.</a:t>
          </a:r>
        </a:p>
      </dgm:t>
    </dgm:pt>
    <dgm:pt modelId="{FBB8252C-2FD1-48A8-9FF6-927DCBB1CCAD}" type="parTrans" cxnId="{2117C5F2-BC7D-411A-BF79-20F44336E8F5}">
      <dgm:prSet/>
      <dgm:spPr/>
      <dgm:t>
        <a:bodyPr/>
        <a:lstStyle/>
        <a:p>
          <a:endParaRPr lang="en-ZA"/>
        </a:p>
      </dgm:t>
    </dgm:pt>
    <dgm:pt modelId="{A5BAC663-D8E7-4603-A8D5-19AE954BCED3}" type="sibTrans" cxnId="{2117C5F2-BC7D-411A-BF79-20F44336E8F5}">
      <dgm:prSet/>
      <dgm:spPr/>
      <dgm:t>
        <a:bodyPr/>
        <a:lstStyle/>
        <a:p>
          <a:endParaRPr lang="en-ZA"/>
        </a:p>
      </dgm:t>
    </dgm:pt>
    <dgm:pt modelId="{4F7812F6-F8D0-451A-B1F1-001EB9A3E082}" type="pres">
      <dgm:prSet presAssocID="{2EE7DC9A-73F3-4842-BB0E-EE01E39D27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EFD7CF5-CE05-4E90-9D76-B804D29F6A54}" type="pres">
      <dgm:prSet presAssocID="{6821BD2E-F9D9-46C9-B01C-D6FFC8233D5F}" presName="linNode" presStyleCnt="0"/>
      <dgm:spPr/>
    </dgm:pt>
    <dgm:pt modelId="{59040C89-89A8-47C4-B718-873BC81BA8F0}" type="pres">
      <dgm:prSet presAssocID="{6821BD2E-F9D9-46C9-B01C-D6FFC8233D5F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C772F2-899F-485A-8995-F18451D3716E}" type="pres">
      <dgm:prSet presAssocID="{6821BD2E-F9D9-46C9-B01C-D6FFC8233D5F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E4987C-D953-4D07-A0C9-91C5D6633FEF}" type="pres">
      <dgm:prSet presAssocID="{44D4A8A3-F5F8-4759-BE6B-D4B8BEFD7B29}" presName="sp" presStyleCnt="0"/>
      <dgm:spPr/>
    </dgm:pt>
    <dgm:pt modelId="{A1DD22AD-4856-472B-ACEF-FCCF75234D71}" type="pres">
      <dgm:prSet presAssocID="{F3B4960F-A3E8-4379-B9BD-D77EAC076048}" presName="linNode" presStyleCnt="0"/>
      <dgm:spPr/>
    </dgm:pt>
    <dgm:pt modelId="{5114A555-FFE5-440A-946C-29A3DD1DD1F4}" type="pres">
      <dgm:prSet presAssocID="{F3B4960F-A3E8-4379-B9BD-D77EAC076048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D69734-F8B1-481B-8B1C-A87D632A246C}" type="pres">
      <dgm:prSet presAssocID="{F3B4960F-A3E8-4379-B9BD-D77EAC076048}" presName="descendantText" presStyleLbl="alignAccFollowNode1" presStyleIdx="1" presStyleCnt="7" custScaleY="122843" custLinFactNeighborY="-183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7288B4-2482-4103-BD2C-38344956D3ED}" type="pres">
      <dgm:prSet presAssocID="{675532AF-AF4A-44EE-AB4E-17046B9891E7}" presName="sp" presStyleCnt="0"/>
      <dgm:spPr/>
    </dgm:pt>
    <dgm:pt modelId="{7DB0DF6E-9F7A-4347-AF8A-522642E32136}" type="pres">
      <dgm:prSet presAssocID="{7674FEA2-CE85-4F02-BBF5-AAC7F43D91B3}" presName="linNode" presStyleCnt="0"/>
      <dgm:spPr/>
    </dgm:pt>
    <dgm:pt modelId="{E0AA73DE-915B-49DD-AD0F-13B197A24A6B}" type="pres">
      <dgm:prSet presAssocID="{7674FEA2-CE85-4F02-BBF5-AAC7F43D91B3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319E6A-0420-4585-B553-59E665267109}" type="pres">
      <dgm:prSet presAssocID="{7674FEA2-CE85-4F02-BBF5-AAC7F43D91B3}" presName="descendantText" presStyleLbl="alignAccFollowNode1" presStyleIdx="2" presStyleCnt="7" custLinFactNeighborY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B617D7-259D-4EB5-A540-0A179E2FE021}" type="pres">
      <dgm:prSet presAssocID="{65A613C9-7580-4ABE-BA69-6483EED7FB32}" presName="sp" presStyleCnt="0"/>
      <dgm:spPr/>
    </dgm:pt>
    <dgm:pt modelId="{830A4ECB-4B43-4A00-B34D-57B3BC0CF11F}" type="pres">
      <dgm:prSet presAssocID="{EC2CC911-1BBD-41CB-B7ED-58C5039B82CC}" presName="linNode" presStyleCnt="0"/>
      <dgm:spPr/>
    </dgm:pt>
    <dgm:pt modelId="{8344971F-4467-422F-B672-AEEF4ABFFE23}" type="pres">
      <dgm:prSet presAssocID="{EC2CC911-1BBD-41CB-B7ED-58C5039B82CC}" presName="parentText" presStyleLbl="node1" presStyleIdx="3" presStyleCnt="7" custLinFactNeighborY="-629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B5D450-1CF0-4DD9-BFFF-7CF4A4AA8F38}" type="pres">
      <dgm:prSet presAssocID="{EC2CC911-1BBD-41CB-B7ED-58C5039B82CC}" presName="descendantText" presStyleLbl="alignAccFollowNode1" presStyleIdx="3" presStyleCnt="7" custLinFactNeighborY="-110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5608523-454C-4D4A-9A17-E5AD74B075BF}" type="pres">
      <dgm:prSet presAssocID="{E6213D81-E611-49E5-B1A0-E1C8C46ECB2A}" presName="sp" presStyleCnt="0"/>
      <dgm:spPr/>
    </dgm:pt>
    <dgm:pt modelId="{CD8AAB43-423A-45FC-B9D1-3FE16DC8C426}" type="pres">
      <dgm:prSet presAssocID="{C70D91A3-9698-4C8C-BFD8-DE5997756B82}" presName="linNode" presStyleCnt="0"/>
      <dgm:spPr/>
    </dgm:pt>
    <dgm:pt modelId="{3EA0D4E4-34BA-4DB4-8B60-A4A45979F2B4}" type="pres">
      <dgm:prSet presAssocID="{C70D91A3-9698-4C8C-BFD8-DE5997756B82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E005F6-344C-4DCA-B875-7F3E7186F656}" type="pres">
      <dgm:prSet presAssocID="{C70D91A3-9698-4C8C-BFD8-DE5997756B82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C2160F-7558-4F10-AC40-64B43CB76ABA}" type="pres">
      <dgm:prSet presAssocID="{0E3A6BA6-893C-47C8-A0CA-44A462F21356}" presName="sp" presStyleCnt="0"/>
      <dgm:spPr/>
    </dgm:pt>
    <dgm:pt modelId="{BA4938D4-6A16-45B9-A4B2-F551F34E8F22}" type="pres">
      <dgm:prSet presAssocID="{B2B2ADBE-35DA-4ACA-8661-DD8EBC082453}" presName="linNode" presStyleCnt="0"/>
      <dgm:spPr/>
    </dgm:pt>
    <dgm:pt modelId="{BC191CDB-4770-407C-8BFC-FAE766EE1C8B}" type="pres">
      <dgm:prSet presAssocID="{B2B2ADBE-35DA-4ACA-8661-DD8EBC08245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820449-95AD-4BE4-8495-634D7465AEA5}" type="pres">
      <dgm:prSet presAssocID="{B2B2ADBE-35DA-4ACA-8661-DD8EBC082453}" presName="descendantText" presStyleLbl="alignAccFollowNode1" presStyleIdx="5" presStyleCnt="7" custLinFactNeighborX="-1515" custLinFactNeighborY="-25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846817-C42F-4B2F-882F-932FFB97D6CF}" type="pres">
      <dgm:prSet presAssocID="{9412CDC5-5E89-4659-9694-7D9970B9D99E}" presName="sp" presStyleCnt="0"/>
      <dgm:spPr/>
    </dgm:pt>
    <dgm:pt modelId="{7793B4C8-6C0C-4468-A84F-3E66F0379C03}" type="pres">
      <dgm:prSet presAssocID="{B31EC0C6-7595-4EE8-991D-DB20E1D9EDEB}" presName="linNode" presStyleCnt="0"/>
      <dgm:spPr/>
    </dgm:pt>
    <dgm:pt modelId="{90A2EF3A-2A86-47BF-9CC9-EB9DC6B24CB4}" type="pres">
      <dgm:prSet presAssocID="{B31EC0C6-7595-4EE8-991D-DB20E1D9EDE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8F39A6-9C61-4101-9234-5064EE830B05}" type="pres">
      <dgm:prSet presAssocID="{B31EC0C6-7595-4EE8-991D-DB20E1D9EDEB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817E239-E3F3-4F57-93D7-E1D1B55F56EF}" srcId="{2EE7DC9A-73F3-4842-BB0E-EE01E39D2794}" destId="{6821BD2E-F9D9-46C9-B01C-D6FFC8233D5F}" srcOrd="0" destOrd="0" parTransId="{BAE8FF93-AE1A-4B3B-84B0-8D2258D16ACE}" sibTransId="{44D4A8A3-F5F8-4759-BE6B-D4B8BEFD7B29}"/>
    <dgm:cxn modelId="{2C2F432B-44A8-4AC4-BE5B-C8F5836EF89B}" srcId="{7674FEA2-CE85-4F02-BBF5-AAC7F43D91B3}" destId="{2065562B-5AE5-4490-9EA6-F304E7D9D5FE}" srcOrd="0" destOrd="0" parTransId="{61E100E6-FB6A-4CCB-AC3A-B31E062B5862}" sibTransId="{56815013-75AD-4A44-9D55-1BB338F4F7CE}"/>
    <dgm:cxn modelId="{2DE8830F-70C1-8744-B49C-7DA87AC736B4}" type="presOf" srcId="{6821BD2E-F9D9-46C9-B01C-D6FFC8233D5F}" destId="{59040C89-89A8-47C4-B718-873BC81BA8F0}" srcOrd="0" destOrd="0" presId="urn:microsoft.com/office/officeart/2005/8/layout/vList5"/>
    <dgm:cxn modelId="{8CE96698-575D-4F9B-8ACD-827B44256D6C}" srcId="{F3B4960F-A3E8-4379-B9BD-D77EAC076048}" destId="{79B48BDE-3DA3-40B2-8B6E-CCB36A0FAA47}" srcOrd="0" destOrd="0" parTransId="{79E76556-476A-4342-893F-C778F3822266}" sibTransId="{00A8788E-A54B-40F3-A603-1D76D9B1A6B9}"/>
    <dgm:cxn modelId="{9AC2C53A-1F27-4FDA-B149-09E06B5CBC07}" srcId="{2EE7DC9A-73F3-4842-BB0E-EE01E39D2794}" destId="{B31EC0C6-7595-4EE8-991D-DB20E1D9EDEB}" srcOrd="6" destOrd="0" parTransId="{641C7600-9B5D-4A01-BED8-D16FA06E752F}" sibTransId="{8EBA1C60-F0DB-4B6B-B021-B0158123C06C}"/>
    <dgm:cxn modelId="{C8E01690-9C13-FA4D-A623-7726F4B57A54}" type="presOf" srcId="{2065562B-5AE5-4490-9EA6-F304E7D9D5FE}" destId="{CD319E6A-0420-4585-B553-59E665267109}" srcOrd="0" destOrd="0" presId="urn:microsoft.com/office/officeart/2005/8/layout/vList5"/>
    <dgm:cxn modelId="{9797B920-29F7-D547-9163-D22E2182E91F}" type="presOf" srcId="{EF42CDAC-276D-424D-87F1-94A27905C2BC}" destId="{E2B5D450-1CF0-4DD9-BFFF-7CF4A4AA8F38}" srcOrd="0" destOrd="0" presId="urn:microsoft.com/office/officeart/2005/8/layout/vList5"/>
    <dgm:cxn modelId="{62E39943-8C29-4A19-876B-7A80D89084DD}" srcId="{2EE7DC9A-73F3-4842-BB0E-EE01E39D2794}" destId="{B2B2ADBE-35DA-4ACA-8661-DD8EBC082453}" srcOrd="5" destOrd="0" parTransId="{B378461F-DC51-4787-A431-F0B49DA3BE69}" sibTransId="{9412CDC5-5E89-4659-9694-7D9970B9D99E}"/>
    <dgm:cxn modelId="{97B377E8-CFDC-4CBE-8AAA-03BD08D90028}" srcId="{2EE7DC9A-73F3-4842-BB0E-EE01E39D2794}" destId="{F3B4960F-A3E8-4379-B9BD-D77EAC076048}" srcOrd="1" destOrd="0" parTransId="{7061751D-4C92-41B9-B647-39AE1FD63948}" sibTransId="{675532AF-AF4A-44EE-AB4E-17046B9891E7}"/>
    <dgm:cxn modelId="{5EB42F1D-2417-5344-B001-5D81ECFC4D08}" type="presOf" srcId="{FBC205B5-8AAF-4AFB-AABF-D929331E0E09}" destId="{77C772F2-899F-485A-8995-F18451D3716E}" srcOrd="0" destOrd="0" presId="urn:microsoft.com/office/officeart/2005/8/layout/vList5"/>
    <dgm:cxn modelId="{908DA3D4-D826-4D22-A5C3-D79AAFA55A47}" srcId="{C70D91A3-9698-4C8C-BFD8-DE5997756B82}" destId="{5F74F760-F8B9-4EEC-8D24-ED6BE7102375}" srcOrd="0" destOrd="0" parTransId="{7E395410-DC64-4B1A-947F-246233C53027}" sibTransId="{024923DE-3BA4-42C0-8BE7-07124FCCCCC1}"/>
    <dgm:cxn modelId="{F864FBB1-66EF-4230-9BA4-2D3042EA1784}" srcId="{2EE7DC9A-73F3-4842-BB0E-EE01E39D2794}" destId="{7674FEA2-CE85-4F02-BBF5-AAC7F43D91B3}" srcOrd="2" destOrd="0" parTransId="{C42E05E4-C600-4CD5-9035-04AFAA7FF0DA}" sibTransId="{65A613C9-7580-4ABE-BA69-6483EED7FB32}"/>
    <dgm:cxn modelId="{A06C08E6-0ECD-6A4D-9522-1CA0D3958B82}" type="presOf" srcId="{5F74F760-F8B9-4EEC-8D24-ED6BE7102375}" destId="{2EE005F6-344C-4DCA-B875-7F3E7186F656}" srcOrd="0" destOrd="0" presId="urn:microsoft.com/office/officeart/2005/8/layout/vList5"/>
    <dgm:cxn modelId="{F734D3B8-F1ED-A641-8B5B-1A7FBCBA5B86}" type="presOf" srcId="{513147B9-0A0C-429E-B3A8-CF9D4E4E7255}" destId="{7CD69734-F8B1-481B-8B1C-A87D632A246C}" srcOrd="0" destOrd="1" presId="urn:microsoft.com/office/officeart/2005/8/layout/vList5"/>
    <dgm:cxn modelId="{46BB8EA2-C6B6-0A47-AB13-C9884A30BFF7}" type="presOf" srcId="{B31EC0C6-7595-4EE8-991D-DB20E1D9EDEB}" destId="{90A2EF3A-2A86-47BF-9CC9-EB9DC6B24CB4}" srcOrd="0" destOrd="0" presId="urn:microsoft.com/office/officeart/2005/8/layout/vList5"/>
    <dgm:cxn modelId="{7E8E714A-CCFA-E345-8299-30337A7A1941}" type="presOf" srcId="{2EE7DC9A-73F3-4842-BB0E-EE01E39D2794}" destId="{4F7812F6-F8D0-451A-B1F1-001EB9A3E082}" srcOrd="0" destOrd="0" presId="urn:microsoft.com/office/officeart/2005/8/layout/vList5"/>
    <dgm:cxn modelId="{9D694427-D85F-AC45-B365-0AFE51A910A0}" type="presOf" srcId="{79B48BDE-3DA3-40B2-8B6E-CCB36A0FAA47}" destId="{7CD69734-F8B1-481B-8B1C-A87D632A246C}" srcOrd="0" destOrd="0" presId="urn:microsoft.com/office/officeart/2005/8/layout/vList5"/>
    <dgm:cxn modelId="{9857F326-FBF2-4D42-9F3D-48E4C9B1F0C0}" srcId="{F3B4960F-A3E8-4379-B9BD-D77EAC076048}" destId="{513147B9-0A0C-429E-B3A8-CF9D4E4E7255}" srcOrd="1" destOrd="0" parTransId="{B78BDBBD-0B8F-4B65-80C6-623018BB9947}" sibTransId="{F55603C6-C950-43B7-B8E2-D0788A848B6C}"/>
    <dgm:cxn modelId="{DDDFDD3A-0BF9-1445-AD70-065AF03E25B4}" type="presOf" srcId="{C70D91A3-9698-4C8C-BFD8-DE5997756B82}" destId="{3EA0D4E4-34BA-4DB4-8B60-A4A45979F2B4}" srcOrd="0" destOrd="0" presId="urn:microsoft.com/office/officeart/2005/8/layout/vList5"/>
    <dgm:cxn modelId="{E82147C1-025D-6D4C-B955-131B56CB94FE}" type="presOf" srcId="{F3B4960F-A3E8-4379-B9BD-D77EAC076048}" destId="{5114A555-FFE5-440A-946C-29A3DD1DD1F4}" srcOrd="0" destOrd="0" presId="urn:microsoft.com/office/officeart/2005/8/layout/vList5"/>
    <dgm:cxn modelId="{2117C5F2-BC7D-411A-BF79-20F44336E8F5}" srcId="{B31EC0C6-7595-4EE8-991D-DB20E1D9EDEB}" destId="{3735FB5D-4998-449E-B0AC-50BD5C12AC66}" srcOrd="0" destOrd="0" parTransId="{FBB8252C-2FD1-48A8-9FF6-927DCBB1CCAD}" sibTransId="{A5BAC663-D8E7-4603-A8D5-19AE954BCED3}"/>
    <dgm:cxn modelId="{E5C9C1F0-A2F2-43B5-907D-109732ED3941}" srcId="{B2B2ADBE-35DA-4ACA-8661-DD8EBC082453}" destId="{4860F4FB-43E2-4061-A7A6-7257BDC79518}" srcOrd="0" destOrd="0" parTransId="{81808988-9789-4C77-B9CB-6A16CBFD451E}" sibTransId="{621358B6-FDDA-47EB-B4E9-B48FD0C90AAE}"/>
    <dgm:cxn modelId="{C3B00A03-60BF-EB42-9849-C8F0042A4856}" type="presOf" srcId="{B2B2ADBE-35DA-4ACA-8661-DD8EBC082453}" destId="{BC191CDB-4770-407C-8BFC-FAE766EE1C8B}" srcOrd="0" destOrd="0" presId="urn:microsoft.com/office/officeart/2005/8/layout/vList5"/>
    <dgm:cxn modelId="{C6E65354-3179-7545-BF06-7B1F44DF17D9}" type="presOf" srcId="{4860F4FB-43E2-4061-A7A6-7257BDC79518}" destId="{FC820449-95AD-4BE4-8495-634D7465AEA5}" srcOrd="0" destOrd="0" presId="urn:microsoft.com/office/officeart/2005/8/layout/vList5"/>
    <dgm:cxn modelId="{9D4D73C6-9842-4DFD-9FEE-2C8DB69A17AD}" srcId="{2EE7DC9A-73F3-4842-BB0E-EE01E39D2794}" destId="{C70D91A3-9698-4C8C-BFD8-DE5997756B82}" srcOrd="4" destOrd="0" parTransId="{55DC2A11-BF92-4A95-B1EA-4E74CEF9BDE0}" sibTransId="{0E3A6BA6-893C-47C8-A0CA-44A462F21356}"/>
    <dgm:cxn modelId="{4C0F9663-5812-4948-813E-3E8D89C37E25}" srcId="{6821BD2E-F9D9-46C9-B01C-D6FFC8233D5F}" destId="{FBC205B5-8AAF-4AFB-AABF-D929331E0E09}" srcOrd="0" destOrd="0" parTransId="{A57DFCC0-C555-41A3-9D89-CC26E2CBC05E}" sibTransId="{DE692ACD-3D78-4217-81FB-5C16F65ADCE7}"/>
    <dgm:cxn modelId="{40F08928-2E2F-4F04-A921-6F99B9BE28AC}" srcId="{2EE7DC9A-73F3-4842-BB0E-EE01E39D2794}" destId="{EC2CC911-1BBD-41CB-B7ED-58C5039B82CC}" srcOrd="3" destOrd="0" parTransId="{D8D1FA5F-D66A-4951-BEBF-D2E1EDECB4FF}" sibTransId="{E6213D81-E611-49E5-B1A0-E1C8C46ECB2A}"/>
    <dgm:cxn modelId="{D56D85C7-9237-6740-84F7-86FFB0C1BABB}" type="presOf" srcId="{3735FB5D-4998-449E-B0AC-50BD5C12AC66}" destId="{7F8F39A6-9C61-4101-9234-5064EE830B05}" srcOrd="0" destOrd="0" presId="urn:microsoft.com/office/officeart/2005/8/layout/vList5"/>
    <dgm:cxn modelId="{0458B519-5E10-4E0F-AA1D-F33EFD31D496}" srcId="{EC2CC911-1BBD-41CB-B7ED-58C5039B82CC}" destId="{EF42CDAC-276D-424D-87F1-94A27905C2BC}" srcOrd="0" destOrd="0" parTransId="{19D3C17D-FD4A-4634-BCCF-0FAB9A4323BB}" sibTransId="{F77C6B56-CBC7-49B3-9057-FAFDF5234E62}"/>
    <dgm:cxn modelId="{7EB2DA6A-C894-4447-8BBD-E4B879780362}" type="presOf" srcId="{EC2CC911-1BBD-41CB-B7ED-58C5039B82CC}" destId="{8344971F-4467-422F-B672-AEEF4ABFFE23}" srcOrd="0" destOrd="0" presId="urn:microsoft.com/office/officeart/2005/8/layout/vList5"/>
    <dgm:cxn modelId="{26A69196-9472-2A41-AD83-67FB9E646C0A}" type="presOf" srcId="{7674FEA2-CE85-4F02-BBF5-AAC7F43D91B3}" destId="{E0AA73DE-915B-49DD-AD0F-13B197A24A6B}" srcOrd="0" destOrd="0" presId="urn:microsoft.com/office/officeart/2005/8/layout/vList5"/>
    <dgm:cxn modelId="{2208938D-9C7F-364D-BE43-B04F595ACFE6}" type="presParOf" srcId="{4F7812F6-F8D0-451A-B1F1-001EB9A3E082}" destId="{0EFD7CF5-CE05-4E90-9D76-B804D29F6A54}" srcOrd="0" destOrd="0" presId="urn:microsoft.com/office/officeart/2005/8/layout/vList5"/>
    <dgm:cxn modelId="{0E9F3888-D448-314C-803D-A6A2B20DA010}" type="presParOf" srcId="{0EFD7CF5-CE05-4E90-9D76-B804D29F6A54}" destId="{59040C89-89A8-47C4-B718-873BC81BA8F0}" srcOrd="0" destOrd="0" presId="urn:microsoft.com/office/officeart/2005/8/layout/vList5"/>
    <dgm:cxn modelId="{8893F814-8B7A-0D47-A6D8-1D2F61A5B2BA}" type="presParOf" srcId="{0EFD7CF5-CE05-4E90-9D76-B804D29F6A54}" destId="{77C772F2-899F-485A-8995-F18451D3716E}" srcOrd="1" destOrd="0" presId="urn:microsoft.com/office/officeart/2005/8/layout/vList5"/>
    <dgm:cxn modelId="{5C221D34-C71E-124B-AFB3-39BEB8B5E7CB}" type="presParOf" srcId="{4F7812F6-F8D0-451A-B1F1-001EB9A3E082}" destId="{2CE4987C-D953-4D07-A0C9-91C5D6633FEF}" srcOrd="1" destOrd="0" presId="urn:microsoft.com/office/officeart/2005/8/layout/vList5"/>
    <dgm:cxn modelId="{14AA2052-DED8-104F-AADA-AC5211D20D13}" type="presParOf" srcId="{4F7812F6-F8D0-451A-B1F1-001EB9A3E082}" destId="{A1DD22AD-4856-472B-ACEF-FCCF75234D71}" srcOrd="2" destOrd="0" presId="urn:microsoft.com/office/officeart/2005/8/layout/vList5"/>
    <dgm:cxn modelId="{9D2775A4-5756-9540-8110-37B344CE4C1B}" type="presParOf" srcId="{A1DD22AD-4856-472B-ACEF-FCCF75234D71}" destId="{5114A555-FFE5-440A-946C-29A3DD1DD1F4}" srcOrd="0" destOrd="0" presId="urn:microsoft.com/office/officeart/2005/8/layout/vList5"/>
    <dgm:cxn modelId="{6E4AF399-3B7E-F647-A450-57FA318F7FAB}" type="presParOf" srcId="{A1DD22AD-4856-472B-ACEF-FCCF75234D71}" destId="{7CD69734-F8B1-481B-8B1C-A87D632A246C}" srcOrd="1" destOrd="0" presId="urn:microsoft.com/office/officeart/2005/8/layout/vList5"/>
    <dgm:cxn modelId="{5FDAF346-0D6B-5042-AD85-9A38E0C0CEB0}" type="presParOf" srcId="{4F7812F6-F8D0-451A-B1F1-001EB9A3E082}" destId="{D57288B4-2482-4103-BD2C-38344956D3ED}" srcOrd="3" destOrd="0" presId="urn:microsoft.com/office/officeart/2005/8/layout/vList5"/>
    <dgm:cxn modelId="{2D301532-0B3C-3E4D-B3F9-F1BA1A6E770F}" type="presParOf" srcId="{4F7812F6-F8D0-451A-B1F1-001EB9A3E082}" destId="{7DB0DF6E-9F7A-4347-AF8A-522642E32136}" srcOrd="4" destOrd="0" presId="urn:microsoft.com/office/officeart/2005/8/layout/vList5"/>
    <dgm:cxn modelId="{8043E298-81E7-AB42-9204-1D0EAD522310}" type="presParOf" srcId="{7DB0DF6E-9F7A-4347-AF8A-522642E32136}" destId="{E0AA73DE-915B-49DD-AD0F-13B197A24A6B}" srcOrd="0" destOrd="0" presId="urn:microsoft.com/office/officeart/2005/8/layout/vList5"/>
    <dgm:cxn modelId="{C5365C19-001A-B445-8A51-D5B88AACB5A3}" type="presParOf" srcId="{7DB0DF6E-9F7A-4347-AF8A-522642E32136}" destId="{CD319E6A-0420-4585-B553-59E665267109}" srcOrd="1" destOrd="0" presId="urn:microsoft.com/office/officeart/2005/8/layout/vList5"/>
    <dgm:cxn modelId="{0B336D2E-AE5D-4440-9760-579B23EE73BA}" type="presParOf" srcId="{4F7812F6-F8D0-451A-B1F1-001EB9A3E082}" destId="{C3B617D7-259D-4EB5-A540-0A179E2FE021}" srcOrd="5" destOrd="0" presId="urn:microsoft.com/office/officeart/2005/8/layout/vList5"/>
    <dgm:cxn modelId="{E98A54D1-94D9-1A41-A75A-B97948E48897}" type="presParOf" srcId="{4F7812F6-F8D0-451A-B1F1-001EB9A3E082}" destId="{830A4ECB-4B43-4A00-B34D-57B3BC0CF11F}" srcOrd="6" destOrd="0" presId="urn:microsoft.com/office/officeart/2005/8/layout/vList5"/>
    <dgm:cxn modelId="{CDF370BD-818C-DF46-BD6A-839563C04278}" type="presParOf" srcId="{830A4ECB-4B43-4A00-B34D-57B3BC0CF11F}" destId="{8344971F-4467-422F-B672-AEEF4ABFFE23}" srcOrd="0" destOrd="0" presId="urn:microsoft.com/office/officeart/2005/8/layout/vList5"/>
    <dgm:cxn modelId="{9D3D46B3-97DE-1A4D-BEB6-666BC2E39E63}" type="presParOf" srcId="{830A4ECB-4B43-4A00-B34D-57B3BC0CF11F}" destId="{E2B5D450-1CF0-4DD9-BFFF-7CF4A4AA8F38}" srcOrd="1" destOrd="0" presId="urn:microsoft.com/office/officeart/2005/8/layout/vList5"/>
    <dgm:cxn modelId="{8A5632AE-3ACB-8144-BDD5-92531229F10B}" type="presParOf" srcId="{4F7812F6-F8D0-451A-B1F1-001EB9A3E082}" destId="{55608523-454C-4D4A-9A17-E5AD74B075BF}" srcOrd="7" destOrd="0" presId="urn:microsoft.com/office/officeart/2005/8/layout/vList5"/>
    <dgm:cxn modelId="{6AB2B01F-6EAE-E343-B4EC-040680DDD606}" type="presParOf" srcId="{4F7812F6-F8D0-451A-B1F1-001EB9A3E082}" destId="{CD8AAB43-423A-45FC-B9D1-3FE16DC8C426}" srcOrd="8" destOrd="0" presId="urn:microsoft.com/office/officeart/2005/8/layout/vList5"/>
    <dgm:cxn modelId="{91CE0E78-EDDF-FD4F-93C3-324BACB4DD05}" type="presParOf" srcId="{CD8AAB43-423A-45FC-B9D1-3FE16DC8C426}" destId="{3EA0D4E4-34BA-4DB4-8B60-A4A45979F2B4}" srcOrd="0" destOrd="0" presId="urn:microsoft.com/office/officeart/2005/8/layout/vList5"/>
    <dgm:cxn modelId="{4B12A363-7E85-E74F-95A7-AC6A02FB8882}" type="presParOf" srcId="{CD8AAB43-423A-45FC-B9D1-3FE16DC8C426}" destId="{2EE005F6-344C-4DCA-B875-7F3E7186F656}" srcOrd="1" destOrd="0" presId="urn:microsoft.com/office/officeart/2005/8/layout/vList5"/>
    <dgm:cxn modelId="{E6766DF8-6CBF-A04B-B525-A7F0D86C0028}" type="presParOf" srcId="{4F7812F6-F8D0-451A-B1F1-001EB9A3E082}" destId="{C8C2160F-7558-4F10-AC40-64B43CB76ABA}" srcOrd="9" destOrd="0" presId="urn:microsoft.com/office/officeart/2005/8/layout/vList5"/>
    <dgm:cxn modelId="{54D41066-D1BF-054D-985D-585B70A72CF6}" type="presParOf" srcId="{4F7812F6-F8D0-451A-B1F1-001EB9A3E082}" destId="{BA4938D4-6A16-45B9-A4B2-F551F34E8F22}" srcOrd="10" destOrd="0" presId="urn:microsoft.com/office/officeart/2005/8/layout/vList5"/>
    <dgm:cxn modelId="{35FF6FCA-78BF-DF43-B847-986F9B8591EA}" type="presParOf" srcId="{BA4938D4-6A16-45B9-A4B2-F551F34E8F22}" destId="{BC191CDB-4770-407C-8BFC-FAE766EE1C8B}" srcOrd="0" destOrd="0" presId="urn:microsoft.com/office/officeart/2005/8/layout/vList5"/>
    <dgm:cxn modelId="{7B813703-29AC-6045-9733-6FF2B96ED970}" type="presParOf" srcId="{BA4938D4-6A16-45B9-A4B2-F551F34E8F22}" destId="{FC820449-95AD-4BE4-8495-634D7465AEA5}" srcOrd="1" destOrd="0" presId="urn:microsoft.com/office/officeart/2005/8/layout/vList5"/>
    <dgm:cxn modelId="{A0AA67E8-6CE0-A44F-9757-AABCC42F46CA}" type="presParOf" srcId="{4F7812F6-F8D0-451A-B1F1-001EB9A3E082}" destId="{13846817-C42F-4B2F-882F-932FFB97D6CF}" srcOrd="11" destOrd="0" presId="urn:microsoft.com/office/officeart/2005/8/layout/vList5"/>
    <dgm:cxn modelId="{AB3737BE-27F9-7C4A-B368-95183EFE2C30}" type="presParOf" srcId="{4F7812F6-F8D0-451A-B1F1-001EB9A3E082}" destId="{7793B4C8-6C0C-4468-A84F-3E66F0379C03}" srcOrd="12" destOrd="0" presId="urn:microsoft.com/office/officeart/2005/8/layout/vList5"/>
    <dgm:cxn modelId="{815D0E69-269F-AA4D-9545-749369EE5D69}" type="presParOf" srcId="{7793B4C8-6C0C-4468-A84F-3E66F0379C03}" destId="{90A2EF3A-2A86-47BF-9CC9-EB9DC6B24CB4}" srcOrd="0" destOrd="0" presId="urn:microsoft.com/office/officeart/2005/8/layout/vList5"/>
    <dgm:cxn modelId="{27388F70-44C0-B344-AF1C-1FB229A5D970}" type="presParOf" srcId="{7793B4C8-6C0C-4468-A84F-3E66F0379C03}" destId="{7F8F39A6-9C61-4101-9234-5064EE830B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F531B-B545-495F-B278-2584E5381FC8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C72BA-11FB-4EBF-ABCE-B80EBF8F759D}">
      <dgm:prSet phldrT="[Text]"/>
      <dgm:spPr/>
      <dgm:t>
        <a:bodyPr/>
        <a:lstStyle/>
        <a:p>
          <a:r>
            <a:rPr lang="en-ZA" dirty="0" smtClean="0"/>
            <a:t>Lesson plans</a:t>
          </a:r>
          <a:endParaRPr lang="en-US" dirty="0"/>
        </a:p>
      </dgm:t>
    </dgm:pt>
    <dgm:pt modelId="{63FA5072-BB78-4A3C-A64B-6FC73FA20BC8}" type="parTrans" cxnId="{2E39C902-71DF-42C4-9AFF-4EC20616673B}">
      <dgm:prSet/>
      <dgm:spPr/>
      <dgm:t>
        <a:bodyPr/>
        <a:lstStyle/>
        <a:p>
          <a:endParaRPr lang="en-US"/>
        </a:p>
      </dgm:t>
    </dgm:pt>
    <dgm:pt modelId="{FCD0452B-0D96-4D25-83E8-702DFF250874}" type="sibTrans" cxnId="{2E39C902-71DF-42C4-9AFF-4EC20616673B}">
      <dgm:prSet/>
      <dgm:spPr/>
      <dgm:t>
        <a:bodyPr/>
        <a:lstStyle/>
        <a:p>
          <a:endParaRPr lang="en-US"/>
        </a:p>
      </dgm:t>
    </dgm:pt>
    <dgm:pt modelId="{A30EB20C-60D1-4E7C-B4B1-46EAC1C1F9F0}">
      <dgm:prSet phldrT="[Text]"/>
      <dgm:spPr/>
      <dgm:t>
        <a:bodyPr/>
        <a:lstStyle/>
        <a:p>
          <a:r>
            <a:rPr lang="en-ZA" dirty="0" smtClean="0"/>
            <a:t>Educational materials</a:t>
          </a:r>
          <a:endParaRPr lang="en-US" dirty="0"/>
        </a:p>
      </dgm:t>
    </dgm:pt>
    <dgm:pt modelId="{B1389C2A-CF51-4F4B-BD0B-FED01E604321}" type="parTrans" cxnId="{1D84E17E-FC2F-48FF-B852-509CB9227570}">
      <dgm:prSet/>
      <dgm:spPr/>
      <dgm:t>
        <a:bodyPr/>
        <a:lstStyle/>
        <a:p>
          <a:endParaRPr lang="en-US"/>
        </a:p>
      </dgm:t>
    </dgm:pt>
    <dgm:pt modelId="{F32F1441-8D06-4086-9ECB-DB1323B8DF8C}" type="sibTrans" cxnId="{1D84E17E-FC2F-48FF-B852-509CB9227570}">
      <dgm:prSet/>
      <dgm:spPr/>
      <dgm:t>
        <a:bodyPr/>
        <a:lstStyle/>
        <a:p>
          <a:endParaRPr lang="en-US"/>
        </a:p>
      </dgm:t>
    </dgm:pt>
    <dgm:pt modelId="{0B28F6F3-F5A4-417A-A520-295FF186430D}">
      <dgm:prSet phldrT="[Text]"/>
      <dgm:spPr/>
      <dgm:t>
        <a:bodyPr/>
        <a:lstStyle/>
        <a:p>
          <a:r>
            <a:rPr lang="en-ZA" dirty="0" smtClean="0"/>
            <a:t>Training &amp; Coaching</a:t>
          </a:r>
          <a:endParaRPr lang="en-US" dirty="0"/>
        </a:p>
      </dgm:t>
    </dgm:pt>
    <dgm:pt modelId="{553F75F0-6D03-4921-A3E7-C497AE61A8FB}" type="parTrans" cxnId="{B3EB984E-BF38-4945-8A9E-3C3F9946FC06}">
      <dgm:prSet/>
      <dgm:spPr/>
      <dgm:t>
        <a:bodyPr/>
        <a:lstStyle/>
        <a:p>
          <a:endParaRPr lang="en-US"/>
        </a:p>
      </dgm:t>
    </dgm:pt>
    <dgm:pt modelId="{44173B0B-FE1B-4036-8566-BC48DBF9D1E7}" type="sibTrans" cxnId="{B3EB984E-BF38-4945-8A9E-3C3F9946FC06}">
      <dgm:prSet/>
      <dgm:spPr/>
      <dgm:t>
        <a:bodyPr/>
        <a:lstStyle/>
        <a:p>
          <a:endParaRPr lang="en-US"/>
        </a:p>
      </dgm:t>
    </dgm:pt>
    <dgm:pt modelId="{F23E2AF1-95F1-9947-87B4-E4968A7178F9}" type="pres">
      <dgm:prSet presAssocID="{30DF531B-B545-495F-B278-2584E5381F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AFA07-E4BF-014D-ACBE-1B032F895883}" type="pres">
      <dgm:prSet presAssocID="{5A8C72BA-11FB-4EBF-ABCE-B80EBF8F75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113A1-64F4-A643-BFEA-B6A015D6523D}" type="pres">
      <dgm:prSet presAssocID="{FCD0452B-0D96-4D25-83E8-702DFF250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D162059-6EDA-2C4F-9D91-96D0D31D8803}" type="pres">
      <dgm:prSet presAssocID="{FCD0452B-0D96-4D25-83E8-702DFF250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1F92636-49D5-2747-BBEF-3B50809F137D}" type="pres">
      <dgm:prSet presAssocID="{A30EB20C-60D1-4E7C-B4B1-46EAC1C1F9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DB65C-FDF2-594E-95E9-64038C84BEF6}" type="pres">
      <dgm:prSet presAssocID="{F32F1441-8D06-4086-9ECB-DB1323B8DF8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4C948F-87AE-C94E-9CA0-FD82B4ECBF1D}" type="pres">
      <dgm:prSet presAssocID="{F32F1441-8D06-4086-9ECB-DB1323B8DF8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3D02F42-89F4-6A44-9784-AE18577626CF}" type="pres">
      <dgm:prSet presAssocID="{0B28F6F3-F5A4-417A-A520-295FF18643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F056-0E16-9F4E-A7A6-5DA20D00B22D}" type="pres">
      <dgm:prSet presAssocID="{44173B0B-FE1B-4036-8566-BC48DBF9D1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3F26604-73E1-0E4B-9CD5-010AB11338EB}" type="pres">
      <dgm:prSet presAssocID="{44173B0B-FE1B-4036-8566-BC48DBF9D1E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5ED375C-7E0B-D543-80CF-CB31E01CEAF1}" type="presOf" srcId="{44173B0B-FE1B-4036-8566-BC48DBF9D1E7}" destId="{D3F26604-73E1-0E4B-9CD5-010AB11338EB}" srcOrd="1" destOrd="0" presId="urn:microsoft.com/office/officeart/2005/8/layout/cycle2"/>
    <dgm:cxn modelId="{61048680-A3A7-6648-970E-AA730BBD0371}" type="presOf" srcId="{0B28F6F3-F5A4-417A-A520-295FF186430D}" destId="{23D02F42-89F4-6A44-9784-AE18577626CF}" srcOrd="0" destOrd="0" presId="urn:microsoft.com/office/officeart/2005/8/layout/cycle2"/>
    <dgm:cxn modelId="{B3EB984E-BF38-4945-8A9E-3C3F9946FC06}" srcId="{30DF531B-B545-495F-B278-2584E5381FC8}" destId="{0B28F6F3-F5A4-417A-A520-295FF186430D}" srcOrd="2" destOrd="0" parTransId="{553F75F0-6D03-4921-A3E7-C497AE61A8FB}" sibTransId="{44173B0B-FE1B-4036-8566-BC48DBF9D1E7}"/>
    <dgm:cxn modelId="{F1EEBCA2-8DB0-4747-8CFF-94EFFA26CD35}" type="presOf" srcId="{F32F1441-8D06-4086-9ECB-DB1323B8DF8C}" destId="{84FDB65C-FDF2-594E-95E9-64038C84BEF6}" srcOrd="0" destOrd="0" presId="urn:microsoft.com/office/officeart/2005/8/layout/cycle2"/>
    <dgm:cxn modelId="{1D84E17E-FC2F-48FF-B852-509CB9227570}" srcId="{30DF531B-B545-495F-B278-2584E5381FC8}" destId="{A30EB20C-60D1-4E7C-B4B1-46EAC1C1F9F0}" srcOrd="1" destOrd="0" parTransId="{B1389C2A-CF51-4F4B-BD0B-FED01E604321}" sibTransId="{F32F1441-8D06-4086-9ECB-DB1323B8DF8C}"/>
    <dgm:cxn modelId="{2E39C902-71DF-42C4-9AFF-4EC20616673B}" srcId="{30DF531B-B545-495F-B278-2584E5381FC8}" destId="{5A8C72BA-11FB-4EBF-ABCE-B80EBF8F759D}" srcOrd="0" destOrd="0" parTransId="{63FA5072-BB78-4A3C-A64B-6FC73FA20BC8}" sibTransId="{FCD0452B-0D96-4D25-83E8-702DFF250874}"/>
    <dgm:cxn modelId="{71F40227-D938-E343-9AF0-70167E9B7914}" type="presOf" srcId="{44173B0B-FE1B-4036-8566-BC48DBF9D1E7}" destId="{6447F056-0E16-9F4E-A7A6-5DA20D00B22D}" srcOrd="0" destOrd="0" presId="urn:microsoft.com/office/officeart/2005/8/layout/cycle2"/>
    <dgm:cxn modelId="{02BB668B-B0F8-9944-9D88-3C824698DF1A}" type="presOf" srcId="{A30EB20C-60D1-4E7C-B4B1-46EAC1C1F9F0}" destId="{21F92636-49D5-2747-BBEF-3B50809F137D}" srcOrd="0" destOrd="0" presId="urn:microsoft.com/office/officeart/2005/8/layout/cycle2"/>
    <dgm:cxn modelId="{6772667C-D733-A742-8E67-D3C29E949DE6}" type="presOf" srcId="{F32F1441-8D06-4086-9ECB-DB1323B8DF8C}" destId="{234C948F-87AE-C94E-9CA0-FD82B4ECBF1D}" srcOrd="1" destOrd="0" presId="urn:microsoft.com/office/officeart/2005/8/layout/cycle2"/>
    <dgm:cxn modelId="{BDAD93F2-139D-7849-A37F-B162A25DEBC6}" type="presOf" srcId="{FCD0452B-0D96-4D25-83E8-702DFF250874}" destId="{3D162059-6EDA-2C4F-9D91-96D0D31D8803}" srcOrd="1" destOrd="0" presId="urn:microsoft.com/office/officeart/2005/8/layout/cycle2"/>
    <dgm:cxn modelId="{B7D4F91F-673F-6245-B54E-3468CA265E8F}" type="presOf" srcId="{30DF531B-B545-495F-B278-2584E5381FC8}" destId="{F23E2AF1-95F1-9947-87B4-E4968A7178F9}" srcOrd="0" destOrd="0" presId="urn:microsoft.com/office/officeart/2005/8/layout/cycle2"/>
    <dgm:cxn modelId="{01832E03-0316-3543-8AE8-F885096A2ED3}" type="presOf" srcId="{FCD0452B-0D96-4D25-83E8-702DFF250874}" destId="{3DF113A1-64F4-A643-BFEA-B6A015D6523D}" srcOrd="0" destOrd="0" presId="urn:microsoft.com/office/officeart/2005/8/layout/cycle2"/>
    <dgm:cxn modelId="{288D9661-9FB5-C747-BC4C-44E40226283A}" type="presOf" srcId="{5A8C72BA-11FB-4EBF-ABCE-B80EBF8F759D}" destId="{D7BAFA07-E4BF-014D-ACBE-1B032F895883}" srcOrd="0" destOrd="0" presId="urn:microsoft.com/office/officeart/2005/8/layout/cycle2"/>
    <dgm:cxn modelId="{139EF492-872B-134D-9C98-4583FBF578C1}" type="presParOf" srcId="{F23E2AF1-95F1-9947-87B4-E4968A7178F9}" destId="{D7BAFA07-E4BF-014D-ACBE-1B032F895883}" srcOrd="0" destOrd="0" presId="urn:microsoft.com/office/officeart/2005/8/layout/cycle2"/>
    <dgm:cxn modelId="{DF191253-B2F0-5D41-B204-FC8840BE35DE}" type="presParOf" srcId="{F23E2AF1-95F1-9947-87B4-E4968A7178F9}" destId="{3DF113A1-64F4-A643-BFEA-B6A015D6523D}" srcOrd="1" destOrd="0" presId="urn:microsoft.com/office/officeart/2005/8/layout/cycle2"/>
    <dgm:cxn modelId="{4CCDFA5A-95ED-C845-8C8D-1C2E09528587}" type="presParOf" srcId="{3DF113A1-64F4-A643-BFEA-B6A015D6523D}" destId="{3D162059-6EDA-2C4F-9D91-96D0D31D8803}" srcOrd="0" destOrd="0" presId="urn:microsoft.com/office/officeart/2005/8/layout/cycle2"/>
    <dgm:cxn modelId="{3BC00E07-9CBF-F446-8D32-D1516D9994C8}" type="presParOf" srcId="{F23E2AF1-95F1-9947-87B4-E4968A7178F9}" destId="{21F92636-49D5-2747-BBEF-3B50809F137D}" srcOrd="2" destOrd="0" presId="urn:microsoft.com/office/officeart/2005/8/layout/cycle2"/>
    <dgm:cxn modelId="{23510137-161B-4742-A7DC-9D5BE1B19F8B}" type="presParOf" srcId="{F23E2AF1-95F1-9947-87B4-E4968A7178F9}" destId="{84FDB65C-FDF2-594E-95E9-64038C84BEF6}" srcOrd="3" destOrd="0" presId="urn:microsoft.com/office/officeart/2005/8/layout/cycle2"/>
    <dgm:cxn modelId="{F32EFBCC-5382-594E-9B45-D2DF71A46B16}" type="presParOf" srcId="{84FDB65C-FDF2-594E-95E9-64038C84BEF6}" destId="{234C948F-87AE-C94E-9CA0-FD82B4ECBF1D}" srcOrd="0" destOrd="0" presId="urn:microsoft.com/office/officeart/2005/8/layout/cycle2"/>
    <dgm:cxn modelId="{AA3FF5CD-A813-5B4B-A6C8-0D8365A0D808}" type="presParOf" srcId="{F23E2AF1-95F1-9947-87B4-E4968A7178F9}" destId="{23D02F42-89F4-6A44-9784-AE18577626CF}" srcOrd="4" destOrd="0" presId="urn:microsoft.com/office/officeart/2005/8/layout/cycle2"/>
    <dgm:cxn modelId="{4DCCC28E-3AE8-4448-AEA9-760F1E6AD7DA}" type="presParOf" srcId="{F23E2AF1-95F1-9947-87B4-E4968A7178F9}" destId="{6447F056-0E16-9F4E-A7A6-5DA20D00B22D}" srcOrd="5" destOrd="0" presId="urn:microsoft.com/office/officeart/2005/8/layout/cycle2"/>
    <dgm:cxn modelId="{EF322029-83C7-5D41-A3C1-A013AB6B601C}" type="presParOf" srcId="{6447F056-0E16-9F4E-A7A6-5DA20D00B22D}" destId="{D3F26604-73E1-0E4B-9CD5-010AB11338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34119-451A-479C-BDF6-54EF20EB399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D8E8FED-1546-4D13-8671-8CA2A6238E21}">
      <dgm:prSet phldrT="[Text]" custT="1"/>
      <dgm:spPr/>
      <dgm:t>
        <a:bodyPr/>
        <a:lstStyle/>
        <a:p>
          <a:r>
            <a:rPr lang="en-ZA" sz="2800" dirty="0" smtClean="0"/>
            <a:t>Instructional Practice</a:t>
          </a:r>
          <a:endParaRPr lang="en-US" sz="2800" dirty="0"/>
        </a:p>
      </dgm:t>
    </dgm:pt>
    <dgm:pt modelId="{0171E25A-CDE6-4DD0-83F7-63CFEFB964BF}" type="parTrans" cxnId="{355435FF-2A50-4180-93A9-5D3A09B93361}">
      <dgm:prSet/>
      <dgm:spPr/>
      <dgm:t>
        <a:bodyPr/>
        <a:lstStyle/>
        <a:p>
          <a:endParaRPr lang="en-US"/>
        </a:p>
      </dgm:t>
    </dgm:pt>
    <dgm:pt modelId="{28F4906C-0C4B-4F56-8BD9-69B48FEA057B}" type="sibTrans" cxnId="{355435FF-2A50-4180-93A9-5D3A09B93361}">
      <dgm:prSet/>
      <dgm:spPr/>
      <dgm:t>
        <a:bodyPr/>
        <a:lstStyle/>
        <a:p>
          <a:endParaRPr lang="en-US" dirty="0"/>
        </a:p>
      </dgm:t>
    </dgm:pt>
    <dgm:pt modelId="{19C84ED9-C585-43E1-B3DC-AB3FA99E840B}">
      <dgm:prSet phldrT="[Text]" custT="1"/>
      <dgm:spPr/>
      <dgm:t>
        <a:bodyPr/>
        <a:lstStyle/>
        <a:p>
          <a:r>
            <a:rPr lang="en-ZA" sz="2800" dirty="0" smtClean="0"/>
            <a:t>Learning Outcomes</a:t>
          </a:r>
          <a:endParaRPr lang="en-US" sz="2800" dirty="0"/>
        </a:p>
      </dgm:t>
    </dgm:pt>
    <dgm:pt modelId="{5A5EAB92-CE51-42DD-B0AC-BDC47A89F235}" type="parTrans" cxnId="{B0AECCC7-E47F-4D83-82EA-0A0608164DD6}">
      <dgm:prSet/>
      <dgm:spPr/>
      <dgm:t>
        <a:bodyPr/>
        <a:lstStyle/>
        <a:p>
          <a:endParaRPr lang="en-US"/>
        </a:p>
      </dgm:t>
    </dgm:pt>
    <dgm:pt modelId="{0AA342AB-9B4D-4F17-8F2E-69872EEE3F1A}" type="sibTrans" cxnId="{B0AECCC7-E47F-4D83-82EA-0A0608164DD6}">
      <dgm:prSet/>
      <dgm:spPr/>
      <dgm:t>
        <a:bodyPr/>
        <a:lstStyle/>
        <a:p>
          <a:endParaRPr lang="en-US"/>
        </a:p>
      </dgm:t>
    </dgm:pt>
    <dgm:pt modelId="{B375F8DA-6DCB-4B7C-9452-DC29754BF904}" type="pres">
      <dgm:prSet presAssocID="{75B34119-451A-479C-BDF6-54EF20EB3991}" presName="Name0" presStyleCnt="0">
        <dgm:presLayoutVars>
          <dgm:dir/>
          <dgm:resizeHandles val="exact"/>
        </dgm:presLayoutVars>
      </dgm:prSet>
      <dgm:spPr/>
    </dgm:pt>
    <dgm:pt modelId="{A575E335-EC7D-485E-B1A1-2565D6D5C1C3}" type="pres">
      <dgm:prSet presAssocID="{6D8E8FED-1546-4D13-8671-8CA2A6238E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BFB72-99C7-4AB7-8D97-D92BC3137BBF}" type="pres">
      <dgm:prSet presAssocID="{28F4906C-0C4B-4F56-8BD9-69B48FEA057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B17BDA4-BE2E-4F76-ACA1-E9B1D960217E}" type="pres">
      <dgm:prSet presAssocID="{28F4906C-0C4B-4F56-8BD9-69B48FEA057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CBA05D7-0EBE-4370-B042-FEEFAEDC8B48}" type="pres">
      <dgm:prSet presAssocID="{19C84ED9-C585-43E1-B3DC-AB3FA99E84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ECCC7-E47F-4D83-82EA-0A0608164DD6}" srcId="{75B34119-451A-479C-BDF6-54EF20EB3991}" destId="{19C84ED9-C585-43E1-B3DC-AB3FA99E840B}" srcOrd="1" destOrd="0" parTransId="{5A5EAB92-CE51-42DD-B0AC-BDC47A89F235}" sibTransId="{0AA342AB-9B4D-4F17-8F2E-69872EEE3F1A}"/>
    <dgm:cxn modelId="{F2459D36-973F-4D3C-AB64-64D343F9A8CC}" type="presOf" srcId="{75B34119-451A-479C-BDF6-54EF20EB3991}" destId="{B375F8DA-6DCB-4B7C-9452-DC29754BF904}" srcOrd="0" destOrd="0" presId="urn:microsoft.com/office/officeart/2005/8/layout/process1"/>
    <dgm:cxn modelId="{CB419141-369D-4FFF-9B98-3B270260253D}" type="presOf" srcId="{6D8E8FED-1546-4D13-8671-8CA2A6238E21}" destId="{A575E335-EC7D-485E-B1A1-2565D6D5C1C3}" srcOrd="0" destOrd="0" presId="urn:microsoft.com/office/officeart/2005/8/layout/process1"/>
    <dgm:cxn modelId="{538C86F9-9F7D-4A90-91FA-C0ECE988D74A}" type="presOf" srcId="{28F4906C-0C4B-4F56-8BD9-69B48FEA057B}" destId="{284BFB72-99C7-4AB7-8D97-D92BC3137BBF}" srcOrd="0" destOrd="0" presId="urn:microsoft.com/office/officeart/2005/8/layout/process1"/>
    <dgm:cxn modelId="{3C05868D-34EF-480C-9074-5B7164CACA95}" type="presOf" srcId="{19C84ED9-C585-43E1-B3DC-AB3FA99E840B}" destId="{7CBA05D7-0EBE-4370-B042-FEEFAEDC8B48}" srcOrd="0" destOrd="0" presId="urn:microsoft.com/office/officeart/2005/8/layout/process1"/>
    <dgm:cxn modelId="{355435FF-2A50-4180-93A9-5D3A09B93361}" srcId="{75B34119-451A-479C-BDF6-54EF20EB3991}" destId="{6D8E8FED-1546-4D13-8671-8CA2A6238E21}" srcOrd="0" destOrd="0" parTransId="{0171E25A-CDE6-4DD0-83F7-63CFEFB964BF}" sibTransId="{28F4906C-0C4B-4F56-8BD9-69B48FEA057B}"/>
    <dgm:cxn modelId="{D10C5578-D9DA-4F97-B3A8-7BD5CECED44A}" type="presOf" srcId="{28F4906C-0C4B-4F56-8BD9-69B48FEA057B}" destId="{FB17BDA4-BE2E-4F76-ACA1-E9B1D960217E}" srcOrd="1" destOrd="0" presId="urn:microsoft.com/office/officeart/2005/8/layout/process1"/>
    <dgm:cxn modelId="{E4A995DD-801A-45C1-904E-F22F7074AF48}" type="presParOf" srcId="{B375F8DA-6DCB-4B7C-9452-DC29754BF904}" destId="{A575E335-EC7D-485E-B1A1-2565D6D5C1C3}" srcOrd="0" destOrd="0" presId="urn:microsoft.com/office/officeart/2005/8/layout/process1"/>
    <dgm:cxn modelId="{1C74886E-4001-4E55-831B-CAA334C02748}" type="presParOf" srcId="{B375F8DA-6DCB-4B7C-9452-DC29754BF904}" destId="{284BFB72-99C7-4AB7-8D97-D92BC3137BBF}" srcOrd="1" destOrd="0" presId="urn:microsoft.com/office/officeart/2005/8/layout/process1"/>
    <dgm:cxn modelId="{4540DE3A-29B1-4EC8-90AA-E8C6E0544F54}" type="presParOf" srcId="{284BFB72-99C7-4AB7-8D97-D92BC3137BBF}" destId="{FB17BDA4-BE2E-4F76-ACA1-E9B1D960217E}" srcOrd="0" destOrd="0" presId="urn:microsoft.com/office/officeart/2005/8/layout/process1"/>
    <dgm:cxn modelId="{6249201F-EC9D-472E-9680-14DE5E27357B}" type="presParOf" srcId="{B375F8DA-6DCB-4B7C-9452-DC29754BF904}" destId="{7CBA05D7-0EBE-4370-B042-FEEFAEDC8B4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1CDE5-088A-4511-88B0-DF8591B6B5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8B1E1C-931D-4453-8242-E183A0D675FA}">
      <dgm:prSet phldrT="[Text]" custT="1"/>
      <dgm:spPr/>
      <dgm:t>
        <a:bodyPr/>
        <a:lstStyle/>
        <a:p>
          <a:r>
            <a:rPr lang="en-ZA" sz="2800" dirty="0" smtClean="0"/>
            <a:t>Instructional Practice </a:t>
          </a:r>
          <a:r>
            <a:rPr lang="en-ZA" sz="2800" b="1" dirty="0" smtClean="0">
              <a:solidFill>
                <a:srgbClr val="FF6600"/>
              </a:solidFill>
            </a:rPr>
            <a:t>at the right level</a:t>
          </a:r>
          <a:endParaRPr lang="en-US" sz="2800" b="1" dirty="0">
            <a:solidFill>
              <a:srgbClr val="FF6600"/>
            </a:solidFill>
          </a:endParaRPr>
        </a:p>
      </dgm:t>
    </dgm:pt>
    <dgm:pt modelId="{079FACEF-E6DF-43E9-B1C4-AB8E7871DFE0}" type="parTrans" cxnId="{1573A24F-26CD-4C53-9788-A46730C35575}">
      <dgm:prSet/>
      <dgm:spPr/>
      <dgm:t>
        <a:bodyPr/>
        <a:lstStyle/>
        <a:p>
          <a:endParaRPr lang="en-US"/>
        </a:p>
      </dgm:t>
    </dgm:pt>
    <dgm:pt modelId="{93894B48-2DE3-4F06-A621-C625714B93E1}" type="sibTrans" cxnId="{1573A24F-26CD-4C53-9788-A46730C35575}">
      <dgm:prSet/>
      <dgm:spPr/>
      <dgm:t>
        <a:bodyPr/>
        <a:lstStyle/>
        <a:p>
          <a:endParaRPr lang="en-US"/>
        </a:p>
      </dgm:t>
    </dgm:pt>
    <dgm:pt modelId="{C08A3EE1-1595-4D71-8383-9192E7B86B5E}">
      <dgm:prSet phldrT="[Text]" custT="1"/>
      <dgm:spPr/>
      <dgm:t>
        <a:bodyPr/>
        <a:lstStyle/>
        <a:p>
          <a:r>
            <a:rPr lang="en-ZA" sz="2800" dirty="0" smtClean="0"/>
            <a:t>Learning Outcomes</a:t>
          </a:r>
          <a:endParaRPr lang="en-US" sz="2800" dirty="0"/>
        </a:p>
      </dgm:t>
    </dgm:pt>
    <dgm:pt modelId="{950F7FD1-869A-4841-B423-2DD6E108F0DE}" type="parTrans" cxnId="{E67010AF-A54D-4591-8F8D-B168A7C5F6E8}">
      <dgm:prSet/>
      <dgm:spPr/>
      <dgm:t>
        <a:bodyPr/>
        <a:lstStyle/>
        <a:p>
          <a:endParaRPr lang="en-US"/>
        </a:p>
      </dgm:t>
    </dgm:pt>
    <dgm:pt modelId="{BDBE05D5-B78F-4DF1-95D3-9F4835A95B36}" type="sibTrans" cxnId="{E67010AF-A54D-4591-8F8D-B168A7C5F6E8}">
      <dgm:prSet/>
      <dgm:spPr/>
      <dgm:t>
        <a:bodyPr/>
        <a:lstStyle/>
        <a:p>
          <a:endParaRPr lang="en-US"/>
        </a:p>
      </dgm:t>
    </dgm:pt>
    <dgm:pt modelId="{216E6C2E-9833-410C-B842-FB79490FF8B6}" type="pres">
      <dgm:prSet presAssocID="{7B91CDE5-088A-4511-88B0-DF8591B6B5B2}" presName="Name0" presStyleCnt="0">
        <dgm:presLayoutVars>
          <dgm:dir/>
          <dgm:resizeHandles val="exact"/>
        </dgm:presLayoutVars>
      </dgm:prSet>
      <dgm:spPr/>
    </dgm:pt>
    <dgm:pt modelId="{9CE806F0-B2C6-4A2D-B0C0-5637702A31AD}" type="pres">
      <dgm:prSet presAssocID="{8A8B1E1C-931D-4453-8242-E183A0D675FA}" presName="node" presStyleLbl="node1" presStyleIdx="0" presStyleCnt="2" custLinFactNeighborX="4010" custLinFactNeighborY="-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3AD11-1CA8-4D51-AE34-EE2C95A196F3}" type="pres">
      <dgm:prSet presAssocID="{93894B48-2DE3-4F06-A621-C625714B93E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0B851A8-1300-4424-93A9-BA6C8BA2E4A7}" type="pres">
      <dgm:prSet presAssocID="{93894B48-2DE3-4F06-A621-C625714B93E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0331C55F-2C02-467C-9B27-CA9738166AFC}" type="pres">
      <dgm:prSet presAssocID="{C08A3EE1-1595-4D71-8383-9192E7B86B5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010AF-A54D-4591-8F8D-B168A7C5F6E8}" srcId="{7B91CDE5-088A-4511-88B0-DF8591B6B5B2}" destId="{C08A3EE1-1595-4D71-8383-9192E7B86B5E}" srcOrd="1" destOrd="0" parTransId="{950F7FD1-869A-4841-B423-2DD6E108F0DE}" sibTransId="{BDBE05D5-B78F-4DF1-95D3-9F4835A95B36}"/>
    <dgm:cxn modelId="{AFBFFE19-1497-486F-881B-BC903DE0F539}" type="presOf" srcId="{93894B48-2DE3-4F06-A621-C625714B93E1}" destId="{EA53AD11-1CA8-4D51-AE34-EE2C95A196F3}" srcOrd="0" destOrd="0" presId="urn:microsoft.com/office/officeart/2005/8/layout/process1"/>
    <dgm:cxn modelId="{1CDFA6DF-09C0-4E23-90D8-ECB2D58DBC95}" type="presOf" srcId="{8A8B1E1C-931D-4453-8242-E183A0D675FA}" destId="{9CE806F0-B2C6-4A2D-B0C0-5637702A31AD}" srcOrd="0" destOrd="0" presId="urn:microsoft.com/office/officeart/2005/8/layout/process1"/>
    <dgm:cxn modelId="{6C98E4C6-DC43-42F1-B5E8-8C149C7E93E8}" type="presOf" srcId="{C08A3EE1-1595-4D71-8383-9192E7B86B5E}" destId="{0331C55F-2C02-467C-9B27-CA9738166AFC}" srcOrd="0" destOrd="0" presId="urn:microsoft.com/office/officeart/2005/8/layout/process1"/>
    <dgm:cxn modelId="{561B6F69-CDFA-4330-8446-307A00076C7F}" type="presOf" srcId="{7B91CDE5-088A-4511-88B0-DF8591B6B5B2}" destId="{216E6C2E-9833-410C-B842-FB79490FF8B6}" srcOrd="0" destOrd="0" presId="urn:microsoft.com/office/officeart/2005/8/layout/process1"/>
    <dgm:cxn modelId="{1573A24F-26CD-4C53-9788-A46730C35575}" srcId="{7B91CDE5-088A-4511-88B0-DF8591B6B5B2}" destId="{8A8B1E1C-931D-4453-8242-E183A0D675FA}" srcOrd="0" destOrd="0" parTransId="{079FACEF-E6DF-43E9-B1C4-AB8E7871DFE0}" sibTransId="{93894B48-2DE3-4F06-A621-C625714B93E1}"/>
    <dgm:cxn modelId="{18ECFCFB-958A-4BC6-9AA8-DDEE11B100B7}" type="presOf" srcId="{93894B48-2DE3-4F06-A621-C625714B93E1}" destId="{E0B851A8-1300-4424-93A9-BA6C8BA2E4A7}" srcOrd="1" destOrd="0" presId="urn:microsoft.com/office/officeart/2005/8/layout/process1"/>
    <dgm:cxn modelId="{D9C54785-D929-432F-BCA4-1779B0F05B5E}" type="presParOf" srcId="{216E6C2E-9833-410C-B842-FB79490FF8B6}" destId="{9CE806F0-B2C6-4A2D-B0C0-5637702A31AD}" srcOrd="0" destOrd="0" presId="urn:microsoft.com/office/officeart/2005/8/layout/process1"/>
    <dgm:cxn modelId="{EBDB888A-9EFC-4F73-A69A-8AEA89CF5652}" type="presParOf" srcId="{216E6C2E-9833-410C-B842-FB79490FF8B6}" destId="{EA53AD11-1CA8-4D51-AE34-EE2C95A196F3}" srcOrd="1" destOrd="0" presId="urn:microsoft.com/office/officeart/2005/8/layout/process1"/>
    <dgm:cxn modelId="{09B69133-2ACE-4791-9BB3-3B996527A1A3}" type="presParOf" srcId="{EA53AD11-1CA8-4D51-AE34-EE2C95A196F3}" destId="{E0B851A8-1300-4424-93A9-BA6C8BA2E4A7}" srcOrd="0" destOrd="0" presId="urn:microsoft.com/office/officeart/2005/8/layout/process1"/>
    <dgm:cxn modelId="{28F6401E-BE5B-4866-92FF-739116152494}" type="presParOf" srcId="{216E6C2E-9833-410C-B842-FB79490FF8B6}" destId="{0331C55F-2C02-467C-9B27-CA9738166AF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F531B-B545-495F-B278-2584E5381FC8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C72BA-11FB-4EBF-ABCE-B80EBF8F759D}">
      <dgm:prSet phldrT="[Text]"/>
      <dgm:spPr/>
      <dgm:t>
        <a:bodyPr/>
        <a:lstStyle/>
        <a:p>
          <a:r>
            <a:rPr lang="en-ZA" dirty="0" smtClean="0"/>
            <a:t>Lesson plans</a:t>
          </a:r>
          <a:endParaRPr lang="en-US" dirty="0"/>
        </a:p>
      </dgm:t>
    </dgm:pt>
    <dgm:pt modelId="{63FA5072-BB78-4A3C-A64B-6FC73FA20BC8}" type="parTrans" cxnId="{2E39C902-71DF-42C4-9AFF-4EC20616673B}">
      <dgm:prSet/>
      <dgm:spPr/>
      <dgm:t>
        <a:bodyPr/>
        <a:lstStyle/>
        <a:p>
          <a:endParaRPr lang="en-US"/>
        </a:p>
      </dgm:t>
    </dgm:pt>
    <dgm:pt modelId="{FCD0452B-0D96-4D25-83E8-702DFF250874}" type="sibTrans" cxnId="{2E39C902-71DF-42C4-9AFF-4EC20616673B}">
      <dgm:prSet/>
      <dgm:spPr/>
      <dgm:t>
        <a:bodyPr/>
        <a:lstStyle/>
        <a:p>
          <a:endParaRPr lang="en-US"/>
        </a:p>
      </dgm:t>
    </dgm:pt>
    <dgm:pt modelId="{A30EB20C-60D1-4E7C-B4B1-46EAC1C1F9F0}">
      <dgm:prSet phldrT="[Text]"/>
      <dgm:spPr/>
      <dgm:t>
        <a:bodyPr/>
        <a:lstStyle/>
        <a:p>
          <a:r>
            <a:rPr lang="en-ZA" dirty="0" smtClean="0"/>
            <a:t>Educational materials</a:t>
          </a:r>
          <a:endParaRPr lang="en-US" dirty="0"/>
        </a:p>
      </dgm:t>
    </dgm:pt>
    <dgm:pt modelId="{B1389C2A-CF51-4F4B-BD0B-FED01E604321}" type="parTrans" cxnId="{1D84E17E-FC2F-48FF-B852-509CB9227570}">
      <dgm:prSet/>
      <dgm:spPr/>
      <dgm:t>
        <a:bodyPr/>
        <a:lstStyle/>
        <a:p>
          <a:endParaRPr lang="en-US"/>
        </a:p>
      </dgm:t>
    </dgm:pt>
    <dgm:pt modelId="{F32F1441-8D06-4086-9ECB-DB1323B8DF8C}" type="sibTrans" cxnId="{1D84E17E-FC2F-48FF-B852-509CB9227570}">
      <dgm:prSet/>
      <dgm:spPr/>
      <dgm:t>
        <a:bodyPr/>
        <a:lstStyle/>
        <a:p>
          <a:endParaRPr lang="en-US"/>
        </a:p>
      </dgm:t>
    </dgm:pt>
    <dgm:pt modelId="{0B28F6F3-F5A4-417A-A520-295FF186430D}">
      <dgm:prSet phldrT="[Text]"/>
      <dgm:spPr/>
      <dgm:t>
        <a:bodyPr/>
        <a:lstStyle/>
        <a:p>
          <a:r>
            <a:rPr lang="en-ZA" dirty="0" smtClean="0"/>
            <a:t>Training &amp; Coaching</a:t>
          </a:r>
          <a:endParaRPr lang="en-US" dirty="0"/>
        </a:p>
      </dgm:t>
    </dgm:pt>
    <dgm:pt modelId="{553F75F0-6D03-4921-A3E7-C497AE61A8FB}" type="parTrans" cxnId="{B3EB984E-BF38-4945-8A9E-3C3F9946FC06}">
      <dgm:prSet/>
      <dgm:spPr/>
      <dgm:t>
        <a:bodyPr/>
        <a:lstStyle/>
        <a:p>
          <a:endParaRPr lang="en-US"/>
        </a:p>
      </dgm:t>
    </dgm:pt>
    <dgm:pt modelId="{44173B0B-FE1B-4036-8566-BC48DBF9D1E7}" type="sibTrans" cxnId="{B3EB984E-BF38-4945-8A9E-3C3F9946FC06}">
      <dgm:prSet/>
      <dgm:spPr/>
      <dgm:t>
        <a:bodyPr/>
        <a:lstStyle/>
        <a:p>
          <a:endParaRPr lang="en-US"/>
        </a:p>
      </dgm:t>
    </dgm:pt>
    <dgm:pt modelId="{F23E2AF1-95F1-9947-87B4-E4968A7178F9}" type="pres">
      <dgm:prSet presAssocID="{30DF531B-B545-495F-B278-2584E5381F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AFA07-E4BF-014D-ACBE-1B032F895883}" type="pres">
      <dgm:prSet presAssocID="{5A8C72BA-11FB-4EBF-ABCE-B80EBF8F75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113A1-64F4-A643-BFEA-B6A015D6523D}" type="pres">
      <dgm:prSet presAssocID="{FCD0452B-0D96-4D25-83E8-702DFF250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D162059-6EDA-2C4F-9D91-96D0D31D8803}" type="pres">
      <dgm:prSet presAssocID="{FCD0452B-0D96-4D25-83E8-702DFF250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1F92636-49D5-2747-BBEF-3B50809F137D}" type="pres">
      <dgm:prSet presAssocID="{A30EB20C-60D1-4E7C-B4B1-46EAC1C1F9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DB65C-FDF2-594E-95E9-64038C84BEF6}" type="pres">
      <dgm:prSet presAssocID="{F32F1441-8D06-4086-9ECB-DB1323B8DF8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4C948F-87AE-C94E-9CA0-FD82B4ECBF1D}" type="pres">
      <dgm:prSet presAssocID="{F32F1441-8D06-4086-9ECB-DB1323B8DF8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3D02F42-89F4-6A44-9784-AE18577626CF}" type="pres">
      <dgm:prSet presAssocID="{0B28F6F3-F5A4-417A-A520-295FF18643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7F056-0E16-9F4E-A7A6-5DA20D00B22D}" type="pres">
      <dgm:prSet presAssocID="{44173B0B-FE1B-4036-8566-BC48DBF9D1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3F26604-73E1-0E4B-9CD5-010AB11338EB}" type="pres">
      <dgm:prSet presAssocID="{44173B0B-FE1B-4036-8566-BC48DBF9D1E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CEF35D-C3AB-9C49-B0AA-4FA2C83505C4}" type="presOf" srcId="{30DF531B-B545-495F-B278-2584E5381FC8}" destId="{F23E2AF1-95F1-9947-87B4-E4968A7178F9}" srcOrd="0" destOrd="0" presId="urn:microsoft.com/office/officeart/2005/8/layout/cycle2"/>
    <dgm:cxn modelId="{D4BA2789-65EB-9741-89C8-D6D389A185DE}" type="presOf" srcId="{44173B0B-FE1B-4036-8566-BC48DBF9D1E7}" destId="{6447F056-0E16-9F4E-A7A6-5DA20D00B22D}" srcOrd="0" destOrd="0" presId="urn:microsoft.com/office/officeart/2005/8/layout/cycle2"/>
    <dgm:cxn modelId="{2756B5A8-97A2-0448-A6A2-76F65CC90711}" type="presOf" srcId="{0B28F6F3-F5A4-417A-A520-295FF186430D}" destId="{23D02F42-89F4-6A44-9784-AE18577626CF}" srcOrd="0" destOrd="0" presId="urn:microsoft.com/office/officeart/2005/8/layout/cycle2"/>
    <dgm:cxn modelId="{856BB871-5340-7248-AC3E-7CCC950716FD}" type="presOf" srcId="{5A8C72BA-11FB-4EBF-ABCE-B80EBF8F759D}" destId="{D7BAFA07-E4BF-014D-ACBE-1B032F895883}" srcOrd="0" destOrd="0" presId="urn:microsoft.com/office/officeart/2005/8/layout/cycle2"/>
    <dgm:cxn modelId="{B3EB984E-BF38-4945-8A9E-3C3F9946FC06}" srcId="{30DF531B-B545-495F-B278-2584E5381FC8}" destId="{0B28F6F3-F5A4-417A-A520-295FF186430D}" srcOrd="2" destOrd="0" parTransId="{553F75F0-6D03-4921-A3E7-C497AE61A8FB}" sibTransId="{44173B0B-FE1B-4036-8566-BC48DBF9D1E7}"/>
    <dgm:cxn modelId="{1D84E17E-FC2F-48FF-B852-509CB9227570}" srcId="{30DF531B-B545-495F-B278-2584E5381FC8}" destId="{A30EB20C-60D1-4E7C-B4B1-46EAC1C1F9F0}" srcOrd="1" destOrd="0" parTransId="{B1389C2A-CF51-4F4B-BD0B-FED01E604321}" sibTransId="{F32F1441-8D06-4086-9ECB-DB1323B8DF8C}"/>
    <dgm:cxn modelId="{359367E7-EDB3-114A-A5ED-F0975A2CB092}" type="presOf" srcId="{A30EB20C-60D1-4E7C-B4B1-46EAC1C1F9F0}" destId="{21F92636-49D5-2747-BBEF-3B50809F137D}" srcOrd="0" destOrd="0" presId="urn:microsoft.com/office/officeart/2005/8/layout/cycle2"/>
    <dgm:cxn modelId="{1EADFEF5-86BA-0641-B802-D5510441767F}" type="presOf" srcId="{44173B0B-FE1B-4036-8566-BC48DBF9D1E7}" destId="{D3F26604-73E1-0E4B-9CD5-010AB11338EB}" srcOrd="1" destOrd="0" presId="urn:microsoft.com/office/officeart/2005/8/layout/cycle2"/>
    <dgm:cxn modelId="{2E39C902-71DF-42C4-9AFF-4EC20616673B}" srcId="{30DF531B-B545-495F-B278-2584E5381FC8}" destId="{5A8C72BA-11FB-4EBF-ABCE-B80EBF8F759D}" srcOrd="0" destOrd="0" parTransId="{63FA5072-BB78-4A3C-A64B-6FC73FA20BC8}" sibTransId="{FCD0452B-0D96-4D25-83E8-702DFF250874}"/>
    <dgm:cxn modelId="{6A2EC6DD-37FB-A74C-879C-06F07838621A}" type="presOf" srcId="{F32F1441-8D06-4086-9ECB-DB1323B8DF8C}" destId="{234C948F-87AE-C94E-9CA0-FD82B4ECBF1D}" srcOrd="1" destOrd="0" presId="urn:microsoft.com/office/officeart/2005/8/layout/cycle2"/>
    <dgm:cxn modelId="{D5F7A83B-C838-2148-98D0-FAD6D76BCB6E}" type="presOf" srcId="{FCD0452B-0D96-4D25-83E8-702DFF250874}" destId="{3DF113A1-64F4-A643-BFEA-B6A015D6523D}" srcOrd="0" destOrd="0" presId="urn:microsoft.com/office/officeart/2005/8/layout/cycle2"/>
    <dgm:cxn modelId="{337FBEEB-9FC0-2346-8305-EB3C0CBA3E35}" type="presOf" srcId="{FCD0452B-0D96-4D25-83E8-702DFF250874}" destId="{3D162059-6EDA-2C4F-9D91-96D0D31D8803}" srcOrd="1" destOrd="0" presId="urn:microsoft.com/office/officeart/2005/8/layout/cycle2"/>
    <dgm:cxn modelId="{C10CCF3B-DF10-6A43-AF59-065FFA8D6AF3}" type="presOf" srcId="{F32F1441-8D06-4086-9ECB-DB1323B8DF8C}" destId="{84FDB65C-FDF2-594E-95E9-64038C84BEF6}" srcOrd="0" destOrd="0" presId="urn:microsoft.com/office/officeart/2005/8/layout/cycle2"/>
    <dgm:cxn modelId="{1D038B3A-A72A-7345-84EA-3F490CB305D3}" type="presParOf" srcId="{F23E2AF1-95F1-9947-87B4-E4968A7178F9}" destId="{D7BAFA07-E4BF-014D-ACBE-1B032F895883}" srcOrd="0" destOrd="0" presId="urn:microsoft.com/office/officeart/2005/8/layout/cycle2"/>
    <dgm:cxn modelId="{F0FA7E73-9A1E-4348-A510-CF8939F45EEC}" type="presParOf" srcId="{F23E2AF1-95F1-9947-87B4-E4968A7178F9}" destId="{3DF113A1-64F4-A643-BFEA-B6A015D6523D}" srcOrd="1" destOrd="0" presId="urn:microsoft.com/office/officeart/2005/8/layout/cycle2"/>
    <dgm:cxn modelId="{045BBEAF-5660-FF40-BC5E-EC7CFC90A43B}" type="presParOf" srcId="{3DF113A1-64F4-A643-BFEA-B6A015D6523D}" destId="{3D162059-6EDA-2C4F-9D91-96D0D31D8803}" srcOrd="0" destOrd="0" presId="urn:microsoft.com/office/officeart/2005/8/layout/cycle2"/>
    <dgm:cxn modelId="{E2D6B22E-768F-0149-96F4-1A13E99D1DF7}" type="presParOf" srcId="{F23E2AF1-95F1-9947-87B4-E4968A7178F9}" destId="{21F92636-49D5-2747-BBEF-3B50809F137D}" srcOrd="2" destOrd="0" presId="urn:microsoft.com/office/officeart/2005/8/layout/cycle2"/>
    <dgm:cxn modelId="{7C27B1B1-2B10-9046-880F-4CE51618F1AC}" type="presParOf" srcId="{F23E2AF1-95F1-9947-87B4-E4968A7178F9}" destId="{84FDB65C-FDF2-594E-95E9-64038C84BEF6}" srcOrd="3" destOrd="0" presId="urn:microsoft.com/office/officeart/2005/8/layout/cycle2"/>
    <dgm:cxn modelId="{EFB73055-0F7D-8649-AB19-6D031563AE26}" type="presParOf" srcId="{84FDB65C-FDF2-594E-95E9-64038C84BEF6}" destId="{234C948F-87AE-C94E-9CA0-FD82B4ECBF1D}" srcOrd="0" destOrd="0" presId="urn:microsoft.com/office/officeart/2005/8/layout/cycle2"/>
    <dgm:cxn modelId="{28605D10-961B-8D45-98C2-34C936534288}" type="presParOf" srcId="{F23E2AF1-95F1-9947-87B4-E4968A7178F9}" destId="{23D02F42-89F4-6A44-9784-AE18577626CF}" srcOrd="4" destOrd="0" presId="urn:microsoft.com/office/officeart/2005/8/layout/cycle2"/>
    <dgm:cxn modelId="{62F5503C-7F5B-B446-9602-29175EB9FC22}" type="presParOf" srcId="{F23E2AF1-95F1-9947-87B4-E4968A7178F9}" destId="{6447F056-0E16-9F4E-A7A6-5DA20D00B22D}" srcOrd="5" destOrd="0" presId="urn:microsoft.com/office/officeart/2005/8/layout/cycle2"/>
    <dgm:cxn modelId="{8E79E85E-1917-F74B-88E5-2E0AF65FEB6E}" type="presParOf" srcId="{6447F056-0E16-9F4E-A7A6-5DA20D00B22D}" destId="{D3F26604-73E1-0E4B-9CD5-010AB11338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4C72E-BF2D-4FF0-B5F4-4C4B7EDBA34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B58255D-CA60-4465-B158-20B1869C42E7}">
      <dgm:prSet phldrT="[Text]"/>
      <dgm:spPr/>
      <dgm:t>
        <a:bodyPr/>
        <a:lstStyle/>
        <a:p>
          <a:r>
            <a:rPr lang="en-ZA" dirty="0" smtClean="0"/>
            <a:t>Reading skills</a:t>
          </a:r>
          <a:endParaRPr lang="en-US" dirty="0"/>
        </a:p>
      </dgm:t>
    </dgm:pt>
    <dgm:pt modelId="{D5A44673-B3E2-4C24-9EE6-69DD6434D413}" type="parTrans" cxnId="{945BF87D-46D8-4BDD-A9B3-9B94704044D2}">
      <dgm:prSet/>
      <dgm:spPr/>
      <dgm:t>
        <a:bodyPr/>
        <a:lstStyle/>
        <a:p>
          <a:endParaRPr lang="en-US"/>
        </a:p>
      </dgm:t>
    </dgm:pt>
    <dgm:pt modelId="{FD0933FE-79CD-4750-B937-81311CE5B012}" type="sibTrans" cxnId="{945BF87D-46D8-4BDD-A9B3-9B94704044D2}">
      <dgm:prSet/>
      <dgm:spPr/>
      <dgm:t>
        <a:bodyPr/>
        <a:lstStyle/>
        <a:p>
          <a:endParaRPr lang="en-US"/>
        </a:p>
      </dgm:t>
    </dgm:pt>
    <dgm:pt modelId="{81D2DE5C-F131-4549-9E61-F04091BEAB4B}">
      <dgm:prSet phldrT="[Text]"/>
      <dgm:spPr/>
      <dgm:t>
        <a:bodyPr/>
        <a:lstStyle/>
        <a:p>
          <a:r>
            <a:rPr lang="en-ZA" dirty="0" smtClean="0"/>
            <a:t>Habits of reading</a:t>
          </a:r>
          <a:endParaRPr lang="en-US" dirty="0"/>
        </a:p>
      </dgm:t>
    </dgm:pt>
    <dgm:pt modelId="{D4A2812A-822D-45E9-94EA-981DD7AA56BB}" type="parTrans" cxnId="{04BA302B-0E48-4837-9F2E-CF7669082A9D}">
      <dgm:prSet/>
      <dgm:spPr/>
      <dgm:t>
        <a:bodyPr/>
        <a:lstStyle/>
        <a:p>
          <a:endParaRPr lang="en-US"/>
        </a:p>
      </dgm:t>
    </dgm:pt>
    <dgm:pt modelId="{2467E532-2583-4041-9398-EE86B4F46106}" type="sibTrans" cxnId="{04BA302B-0E48-4837-9F2E-CF7669082A9D}">
      <dgm:prSet/>
      <dgm:spPr/>
      <dgm:t>
        <a:bodyPr/>
        <a:lstStyle/>
        <a:p>
          <a:endParaRPr lang="en-US"/>
        </a:p>
      </dgm:t>
    </dgm:pt>
    <dgm:pt modelId="{ADB81C46-520D-4D33-9849-B1BDCC2C7249}">
      <dgm:prSet phldrT="[Text]"/>
      <dgm:spPr/>
      <dgm:t>
        <a:bodyPr/>
        <a:lstStyle/>
        <a:p>
          <a:r>
            <a:rPr lang="en-ZA" dirty="0" smtClean="0"/>
            <a:t>Reading for meaning</a:t>
          </a:r>
          <a:endParaRPr lang="en-US" dirty="0"/>
        </a:p>
      </dgm:t>
    </dgm:pt>
    <dgm:pt modelId="{C7F3DF30-87EF-4FB7-8371-53210AA22229}" type="parTrans" cxnId="{B561FB9A-3A42-42C7-AE6C-B122406C027C}">
      <dgm:prSet/>
      <dgm:spPr/>
      <dgm:t>
        <a:bodyPr/>
        <a:lstStyle/>
        <a:p>
          <a:endParaRPr lang="en-US"/>
        </a:p>
      </dgm:t>
    </dgm:pt>
    <dgm:pt modelId="{23A33603-30CE-4004-B17A-7DE5C2138A31}" type="sibTrans" cxnId="{B561FB9A-3A42-42C7-AE6C-B122406C027C}">
      <dgm:prSet/>
      <dgm:spPr/>
      <dgm:t>
        <a:bodyPr/>
        <a:lstStyle/>
        <a:p>
          <a:endParaRPr lang="en-US"/>
        </a:p>
      </dgm:t>
    </dgm:pt>
    <dgm:pt modelId="{B49185A2-64C9-4270-A32B-D71F1627EE85}" type="pres">
      <dgm:prSet presAssocID="{3A94C72E-BF2D-4FF0-B5F4-4C4B7EDBA34E}" presName="Name0" presStyleCnt="0">
        <dgm:presLayoutVars>
          <dgm:dir/>
          <dgm:resizeHandles val="exact"/>
        </dgm:presLayoutVars>
      </dgm:prSet>
      <dgm:spPr/>
    </dgm:pt>
    <dgm:pt modelId="{41A95F1A-A517-488F-B4D0-9462CFB3A404}" type="pres">
      <dgm:prSet presAssocID="{3A94C72E-BF2D-4FF0-B5F4-4C4B7EDBA34E}" presName="vNodes" presStyleCnt="0"/>
      <dgm:spPr/>
    </dgm:pt>
    <dgm:pt modelId="{8E18DE7A-45BF-4A37-A55B-B9FFF57CF159}" type="pres">
      <dgm:prSet presAssocID="{9B58255D-CA60-4465-B158-20B1869C42E7}" presName="node" presStyleLbl="node1" presStyleIdx="0" presStyleCnt="3" custScaleX="124566" custScaleY="135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A5096-58D8-4A1E-B6E6-7A8CC2ADEBF8}" type="pres">
      <dgm:prSet presAssocID="{FD0933FE-79CD-4750-B937-81311CE5B012}" presName="spacerT" presStyleCnt="0"/>
      <dgm:spPr/>
    </dgm:pt>
    <dgm:pt modelId="{E15AC35E-14A3-4B20-9656-2D300F408656}" type="pres">
      <dgm:prSet presAssocID="{FD0933FE-79CD-4750-B937-81311CE5B01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84291C-745E-4E7B-90B6-AC49013A9F95}" type="pres">
      <dgm:prSet presAssocID="{FD0933FE-79CD-4750-B937-81311CE5B012}" presName="spacerB" presStyleCnt="0"/>
      <dgm:spPr/>
    </dgm:pt>
    <dgm:pt modelId="{BBF27A34-6084-421C-9489-EA69280FAB91}" type="pres">
      <dgm:prSet presAssocID="{81D2DE5C-F131-4549-9E61-F04091BEAB4B}" presName="node" presStyleLbl="node1" presStyleIdx="1" presStyleCnt="3" custScaleX="121671" custScaleY="130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72AA6-0525-44FB-8DE4-E1B90F350987}" type="pres">
      <dgm:prSet presAssocID="{3A94C72E-BF2D-4FF0-B5F4-4C4B7EDBA34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D49D541-A304-400B-9824-0E4B8D2DA992}" type="pres">
      <dgm:prSet presAssocID="{3A94C72E-BF2D-4FF0-B5F4-4C4B7EDBA3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1FB3A56-5320-401B-A86D-24B7D07AAE2D}" type="pres">
      <dgm:prSet presAssocID="{3A94C72E-BF2D-4FF0-B5F4-4C4B7EDBA34E}" presName="lastNode" presStyleLbl="node1" presStyleIdx="2" presStyleCnt="3" custScaleX="66620" custScaleY="70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BF87D-46D8-4BDD-A9B3-9B94704044D2}" srcId="{3A94C72E-BF2D-4FF0-B5F4-4C4B7EDBA34E}" destId="{9B58255D-CA60-4465-B158-20B1869C42E7}" srcOrd="0" destOrd="0" parTransId="{D5A44673-B3E2-4C24-9EE6-69DD6434D413}" sibTransId="{FD0933FE-79CD-4750-B937-81311CE5B012}"/>
    <dgm:cxn modelId="{34D44CA2-F07F-4CFC-9FC2-29BF1C5FEAE5}" type="presOf" srcId="{2467E532-2583-4041-9398-EE86B4F46106}" destId="{BD49D541-A304-400B-9824-0E4B8D2DA992}" srcOrd="1" destOrd="0" presId="urn:microsoft.com/office/officeart/2005/8/layout/equation2"/>
    <dgm:cxn modelId="{04BA302B-0E48-4837-9F2E-CF7669082A9D}" srcId="{3A94C72E-BF2D-4FF0-B5F4-4C4B7EDBA34E}" destId="{81D2DE5C-F131-4549-9E61-F04091BEAB4B}" srcOrd="1" destOrd="0" parTransId="{D4A2812A-822D-45E9-94EA-981DD7AA56BB}" sibTransId="{2467E532-2583-4041-9398-EE86B4F46106}"/>
    <dgm:cxn modelId="{67F56AD5-1AE3-4D59-BEEB-835E7AC6791C}" type="presOf" srcId="{81D2DE5C-F131-4549-9E61-F04091BEAB4B}" destId="{BBF27A34-6084-421C-9489-EA69280FAB91}" srcOrd="0" destOrd="0" presId="urn:microsoft.com/office/officeart/2005/8/layout/equation2"/>
    <dgm:cxn modelId="{B561FB9A-3A42-42C7-AE6C-B122406C027C}" srcId="{3A94C72E-BF2D-4FF0-B5F4-4C4B7EDBA34E}" destId="{ADB81C46-520D-4D33-9849-B1BDCC2C7249}" srcOrd="2" destOrd="0" parTransId="{C7F3DF30-87EF-4FB7-8371-53210AA22229}" sibTransId="{23A33603-30CE-4004-B17A-7DE5C2138A31}"/>
    <dgm:cxn modelId="{74739746-A410-494D-ADA5-09740317D722}" type="presOf" srcId="{ADB81C46-520D-4D33-9849-B1BDCC2C7249}" destId="{31FB3A56-5320-401B-A86D-24B7D07AAE2D}" srcOrd="0" destOrd="0" presId="urn:microsoft.com/office/officeart/2005/8/layout/equation2"/>
    <dgm:cxn modelId="{12E25D45-551C-4E87-AC8F-67156BE73674}" type="presOf" srcId="{2467E532-2583-4041-9398-EE86B4F46106}" destId="{6B272AA6-0525-44FB-8DE4-E1B90F350987}" srcOrd="0" destOrd="0" presId="urn:microsoft.com/office/officeart/2005/8/layout/equation2"/>
    <dgm:cxn modelId="{40FBEF9D-E7A4-490F-920D-B16D8A4A6C55}" type="presOf" srcId="{3A94C72E-BF2D-4FF0-B5F4-4C4B7EDBA34E}" destId="{B49185A2-64C9-4270-A32B-D71F1627EE85}" srcOrd="0" destOrd="0" presId="urn:microsoft.com/office/officeart/2005/8/layout/equation2"/>
    <dgm:cxn modelId="{409246C8-2548-4289-8AA9-C7E4F34D6167}" type="presOf" srcId="{FD0933FE-79CD-4750-B937-81311CE5B012}" destId="{E15AC35E-14A3-4B20-9656-2D300F408656}" srcOrd="0" destOrd="0" presId="urn:microsoft.com/office/officeart/2005/8/layout/equation2"/>
    <dgm:cxn modelId="{5586D997-FE18-4F11-91FF-3A8ABBB9A0D6}" type="presOf" srcId="{9B58255D-CA60-4465-B158-20B1869C42E7}" destId="{8E18DE7A-45BF-4A37-A55B-B9FFF57CF159}" srcOrd="0" destOrd="0" presId="urn:microsoft.com/office/officeart/2005/8/layout/equation2"/>
    <dgm:cxn modelId="{E9149EA1-1A98-4530-8689-69773D123F8A}" type="presParOf" srcId="{B49185A2-64C9-4270-A32B-D71F1627EE85}" destId="{41A95F1A-A517-488F-B4D0-9462CFB3A404}" srcOrd="0" destOrd="0" presId="urn:microsoft.com/office/officeart/2005/8/layout/equation2"/>
    <dgm:cxn modelId="{D58D17DC-6252-4412-A1C8-5F478704C174}" type="presParOf" srcId="{41A95F1A-A517-488F-B4D0-9462CFB3A404}" destId="{8E18DE7A-45BF-4A37-A55B-B9FFF57CF159}" srcOrd="0" destOrd="0" presId="urn:microsoft.com/office/officeart/2005/8/layout/equation2"/>
    <dgm:cxn modelId="{67A2660A-DD26-4A67-ADE7-6C4D73F3882F}" type="presParOf" srcId="{41A95F1A-A517-488F-B4D0-9462CFB3A404}" destId="{6F3A5096-58D8-4A1E-B6E6-7A8CC2ADEBF8}" srcOrd="1" destOrd="0" presId="urn:microsoft.com/office/officeart/2005/8/layout/equation2"/>
    <dgm:cxn modelId="{29666A2F-8E53-4C48-B8FA-FC56295DD98C}" type="presParOf" srcId="{41A95F1A-A517-488F-B4D0-9462CFB3A404}" destId="{E15AC35E-14A3-4B20-9656-2D300F408656}" srcOrd="2" destOrd="0" presId="urn:microsoft.com/office/officeart/2005/8/layout/equation2"/>
    <dgm:cxn modelId="{96B3584B-6208-4869-BCF5-D91570D6306C}" type="presParOf" srcId="{41A95F1A-A517-488F-B4D0-9462CFB3A404}" destId="{F384291C-745E-4E7B-90B6-AC49013A9F95}" srcOrd="3" destOrd="0" presId="urn:microsoft.com/office/officeart/2005/8/layout/equation2"/>
    <dgm:cxn modelId="{85AA7E85-F150-4C2B-98E7-8414AC6505B9}" type="presParOf" srcId="{41A95F1A-A517-488F-B4D0-9462CFB3A404}" destId="{BBF27A34-6084-421C-9489-EA69280FAB91}" srcOrd="4" destOrd="0" presId="urn:microsoft.com/office/officeart/2005/8/layout/equation2"/>
    <dgm:cxn modelId="{D62F0325-745A-4632-864D-59C5922B3E7F}" type="presParOf" srcId="{B49185A2-64C9-4270-A32B-D71F1627EE85}" destId="{6B272AA6-0525-44FB-8DE4-E1B90F350987}" srcOrd="1" destOrd="0" presId="urn:microsoft.com/office/officeart/2005/8/layout/equation2"/>
    <dgm:cxn modelId="{D268DF72-ADB2-4BA7-9007-E993343A561C}" type="presParOf" srcId="{6B272AA6-0525-44FB-8DE4-E1B90F350987}" destId="{BD49D541-A304-400B-9824-0E4B8D2DA992}" srcOrd="0" destOrd="0" presId="urn:microsoft.com/office/officeart/2005/8/layout/equation2"/>
    <dgm:cxn modelId="{C2E4D94E-53C8-43BA-9287-F4FC859A757A}" type="presParOf" srcId="{B49185A2-64C9-4270-A32B-D71F1627EE85}" destId="{31FB3A56-5320-401B-A86D-24B7D07AAE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E335-EC7D-485E-B1A1-2565D6D5C1C3}">
      <dsp:nvSpPr>
        <dsp:cNvPr id="0" name=""/>
        <dsp:cNvSpPr/>
      </dsp:nvSpPr>
      <dsp:spPr>
        <a:xfrm>
          <a:off x="1190" y="0"/>
          <a:ext cx="2539007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Instructional Practice</a:t>
          </a:r>
          <a:endParaRPr lang="en-US" sz="2800" kern="1200" dirty="0"/>
        </a:p>
      </dsp:txBody>
      <dsp:txXfrm>
        <a:off x="43371" y="42181"/>
        <a:ext cx="2454645" cy="1355798"/>
      </dsp:txXfrm>
    </dsp:sp>
    <dsp:sp modelId="{284BFB72-99C7-4AB7-8D97-D92BC3137BBF}">
      <dsp:nvSpPr>
        <dsp:cNvPr id="0" name=""/>
        <dsp:cNvSpPr/>
      </dsp:nvSpPr>
      <dsp:spPr>
        <a:xfrm>
          <a:off x="2794099" y="40524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794099" y="531178"/>
        <a:ext cx="376788" cy="377803"/>
      </dsp:txXfrm>
    </dsp:sp>
    <dsp:sp modelId="{7CBA05D7-0EBE-4370-B042-FEEFAEDC8B48}">
      <dsp:nvSpPr>
        <dsp:cNvPr id="0" name=""/>
        <dsp:cNvSpPr/>
      </dsp:nvSpPr>
      <dsp:spPr>
        <a:xfrm>
          <a:off x="3555801" y="0"/>
          <a:ext cx="2539007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Learning Outcomes</a:t>
          </a:r>
          <a:endParaRPr lang="en-US" sz="2800" kern="1200" dirty="0"/>
        </a:p>
      </dsp:txBody>
      <dsp:txXfrm>
        <a:off x="3597982" y="42181"/>
        <a:ext cx="2454645" cy="135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72F2-899F-485A-8995-F18451D3716E}">
      <dsp:nvSpPr>
        <dsp:cNvPr id="0" name=""/>
        <dsp:cNvSpPr/>
      </dsp:nvSpPr>
      <dsp:spPr>
        <a:xfrm rot="5400000">
          <a:off x="5340741" y="-2232907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Change strategies often triggered by international test results or national attention generated on the weaknesses of the education system</a:t>
          </a:r>
        </a:p>
      </dsp:txBody>
      <dsp:txXfrm rot="-5400000">
        <a:off x="3017519" y="125367"/>
        <a:ext cx="5329428" cy="647932"/>
      </dsp:txXfrm>
    </dsp:sp>
    <dsp:sp modelId="{59040C89-89A8-47C4-B718-873BC81BA8F0}">
      <dsp:nvSpPr>
        <dsp:cNvPr id="0" name=""/>
        <dsp:cNvSpPr/>
      </dsp:nvSpPr>
      <dsp:spPr>
        <a:xfrm>
          <a:off x="0" y="559"/>
          <a:ext cx="3017520" cy="897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Standardized Tests </a:t>
          </a:r>
          <a:r>
            <a:rPr lang="en-ZA" sz="2400" kern="1200" dirty="0"/>
            <a:t>used as a </a:t>
          </a:r>
          <a:r>
            <a:rPr lang="en-ZA" sz="2400" kern="1200" dirty="0" smtClean="0"/>
            <a:t>Catalysis</a:t>
          </a:r>
          <a:endParaRPr lang="en-ZA" sz="2400" kern="1200" dirty="0"/>
        </a:p>
      </dsp:txBody>
      <dsp:txXfrm>
        <a:off x="43815" y="44374"/>
        <a:ext cx="2929890" cy="809915"/>
      </dsp:txXfrm>
    </dsp:sp>
    <dsp:sp modelId="{7CD69734-F8B1-481B-8B1C-A87D632A246C}">
      <dsp:nvSpPr>
        <dsp:cNvPr id="0" name=""/>
        <dsp:cNvSpPr/>
      </dsp:nvSpPr>
      <dsp:spPr>
        <a:xfrm rot="5400000">
          <a:off x="5258731" y="-1303661"/>
          <a:ext cx="882057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/>
            <a:t>Basic </a:t>
          </a:r>
          <a:r>
            <a:rPr lang="en-ZA" sz="1400" kern="1200" dirty="0" smtClean="0"/>
            <a:t>knowledge </a:t>
          </a:r>
          <a:r>
            <a:rPr lang="en-ZA" sz="1400" kern="1200" dirty="0"/>
            <a:t>and skills in reading, writing, and mathematics, and the natural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/>
            <a:t>Narrowing of the curriculum, </a:t>
          </a:r>
          <a:r>
            <a:rPr lang="en-ZA" sz="1400" kern="1200" dirty="0" smtClean="0"/>
            <a:t>deemphasises </a:t>
          </a:r>
          <a:r>
            <a:rPr lang="en-ZA" sz="1400" kern="1200" dirty="0"/>
            <a:t>on arts and other subjects</a:t>
          </a:r>
        </a:p>
      </dsp:txBody>
      <dsp:txXfrm rot="-5400000">
        <a:off x="3017520" y="980608"/>
        <a:ext cx="5321422" cy="795941"/>
      </dsp:txXfrm>
    </dsp:sp>
    <dsp:sp modelId="{5114A555-FFE5-440A-946C-29A3DD1DD1F4}">
      <dsp:nvSpPr>
        <dsp:cNvPr id="0" name=""/>
        <dsp:cNvSpPr/>
      </dsp:nvSpPr>
      <dsp:spPr>
        <a:xfrm>
          <a:off x="0" y="942982"/>
          <a:ext cx="3017520" cy="897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/>
            <a:t>Focus on Literacy and Numeracy</a:t>
          </a:r>
        </a:p>
      </dsp:txBody>
      <dsp:txXfrm>
        <a:off x="43815" y="986797"/>
        <a:ext cx="2929890" cy="809915"/>
      </dsp:txXfrm>
    </dsp:sp>
    <dsp:sp modelId="{CD319E6A-0420-4585-B553-59E665267109}">
      <dsp:nvSpPr>
        <dsp:cNvPr id="0" name=""/>
        <dsp:cNvSpPr/>
      </dsp:nvSpPr>
      <dsp:spPr>
        <a:xfrm rot="5400000">
          <a:off x="5340741" y="-348055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Political identification of national numerical targets attached to the political cycle</a:t>
          </a:r>
        </a:p>
      </dsp:txBody>
      <dsp:txXfrm rot="-5400000">
        <a:off x="3017519" y="2010219"/>
        <a:ext cx="5329428" cy="647932"/>
      </dsp:txXfrm>
    </dsp:sp>
    <dsp:sp modelId="{E0AA73DE-915B-49DD-AD0F-13B197A24A6B}">
      <dsp:nvSpPr>
        <dsp:cNvPr id="0" name=""/>
        <dsp:cNvSpPr/>
      </dsp:nvSpPr>
      <dsp:spPr>
        <a:xfrm>
          <a:off x="0" y="1885404"/>
          <a:ext cx="3017520" cy="897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baseline="0"/>
            <a:t>National Targets</a:t>
          </a:r>
          <a:endParaRPr lang="en-ZA" sz="2400" kern="1200"/>
        </a:p>
      </dsp:txBody>
      <dsp:txXfrm>
        <a:off x="43815" y="1929219"/>
        <a:ext cx="2929890" cy="809915"/>
      </dsp:txXfrm>
    </dsp:sp>
    <dsp:sp modelId="{E2B5D450-1CF0-4DD9-BFFF-7CF4A4AA8F38}">
      <dsp:nvSpPr>
        <dsp:cNvPr id="0" name=""/>
        <dsp:cNvSpPr/>
      </dsp:nvSpPr>
      <dsp:spPr>
        <a:xfrm rot="5400000">
          <a:off x="5340741" y="515246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Sources of educational change are external innovations brought from the corporate world through legislation and national programs.</a:t>
          </a:r>
        </a:p>
      </dsp:txBody>
      <dsp:txXfrm rot="-5400000">
        <a:off x="3017519" y="2873520"/>
        <a:ext cx="5329428" cy="647932"/>
      </dsp:txXfrm>
    </dsp:sp>
    <dsp:sp modelId="{8344971F-4467-422F-B672-AEEF4ABFFE23}">
      <dsp:nvSpPr>
        <dsp:cNvPr id="0" name=""/>
        <dsp:cNvSpPr/>
      </dsp:nvSpPr>
      <dsp:spPr>
        <a:xfrm>
          <a:off x="0" y="2771362"/>
          <a:ext cx="3017520" cy="897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/>
            <a:t>External Assessment  and Accountability</a:t>
          </a:r>
        </a:p>
      </dsp:txBody>
      <dsp:txXfrm>
        <a:off x="43815" y="2815177"/>
        <a:ext cx="2929890" cy="809915"/>
      </dsp:txXfrm>
    </dsp:sp>
    <dsp:sp modelId="{2EE005F6-344C-4DCA-B875-7F3E7186F656}">
      <dsp:nvSpPr>
        <dsp:cNvPr id="0" name=""/>
        <dsp:cNvSpPr/>
      </dsp:nvSpPr>
      <dsp:spPr>
        <a:xfrm rot="5400000">
          <a:off x="5340741" y="1536781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Tightly prescribed curriculum aligned to daily lessons with detailed scripting</a:t>
          </a:r>
        </a:p>
      </dsp:txBody>
      <dsp:txXfrm rot="-5400000">
        <a:off x="3017519" y="3895055"/>
        <a:ext cx="5329428" cy="647932"/>
      </dsp:txXfrm>
    </dsp:sp>
    <dsp:sp modelId="{3EA0D4E4-34BA-4DB4-8B60-A4A45979F2B4}">
      <dsp:nvSpPr>
        <dsp:cNvPr id="0" name=""/>
        <dsp:cNvSpPr/>
      </dsp:nvSpPr>
      <dsp:spPr>
        <a:xfrm>
          <a:off x="0" y="3770249"/>
          <a:ext cx="3017520" cy="897545"/>
        </a:xfrm>
        <a:prstGeom prst="roundRect">
          <a:avLst/>
        </a:prstGeom>
        <a:solidFill>
          <a:srgbClr val="7F2016"/>
        </a:solidFill>
        <a:ln w="15875" cap="flat" cmpd="sng" algn="ctr">
          <a:solidFill>
            <a:schemeClr val="accent2">
              <a:shade val="50000"/>
              <a:shade val="80000"/>
              <a:lumMod val="9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/>
            <a:t>Prescriptive Curriculum </a:t>
          </a:r>
        </a:p>
      </dsp:txBody>
      <dsp:txXfrm>
        <a:off x="43815" y="3814064"/>
        <a:ext cx="2929890" cy="809915"/>
      </dsp:txXfrm>
    </dsp:sp>
    <dsp:sp modelId="{FC820449-95AD-4BE4-8495-634D7465AEA5}">
      <dsp:nvSpPr>
        <dsp:cNvPr id="0" name=""/>
        <dsp:cNvSpPr/>
      </dsp:nvSpPr>
      <dsp:spPr>
        <a:xfrm rot="5400000">
          <a:off x="5295026" y="2477380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Provision of centrally procured and educative learning materials to all learners</a:t>
          </a:r>
        </a:p>
      </dsp:txBody>
      <dsp:txXfrm rot="-5400000">
        <a:off x="2971804" y="4835654"/>
        <a:ext cx="5329428" cy="647932"/>
      </dsp:txXfrm>
    </dsp:sp>
    <dsp:sp modelId="{BC191CDB-4770-407C-8BFC-FAE766EE1C8B}">
      <dsp:nvSpPr>
        <dsp:cNvPr id="0" name=""/>
        <dsp:cNvSpPr/>
      </dsp:nvSpPr>
      <dsp:spPr>
        <a:xfrm>
          <a:off x="0" y="4712671"/>
          <a:ext cx="3017520" cy="897545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/>
            <a:t>Standardized Learning Materials</a:t>
          </a:r>
        </a:p>
      </dsp:txBody>
      <dsp:txXfrm>
        <a:off x="43815" y="4756486"/>
        <a:ext cx="2929890" cy="809915"/>
      </dsp:txXfrm>
    </dsp:sp>
    <dsp:sp modelId="{7F8F39A6-9C61-4101-9234-5064EE830B05}">
      <dsp:nvSpPr>
        <dsp:cNvPr id="0" name=""/>
        <dsp:cNvSpPr/>
      </dsp:nvSpPr>
      <dsp:spPr>
        <a:xfrm rot="5400000">
          <a:off x="5340741" y="3421626"/>
          <a:ext cx="71803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/>
            <a:t>This takes a variety of forms from conventional short-course, just-in-time training to site-based coaching.</a:t>
          </a:r>
        </a:p>
      </dsp:txBody>
      <dsp:txXfrm rot="-5400000">
        <a:off x="3017519" y="5779900"/>
        <a:ext cx="5329428" cy="647932"/>
      </dsp:txXfrm>
    </dsp:sp>
    <dsp:sp modelId="{90A2EF3A-2A86-47BF-9CC9-EB9DC6B24CB4}">
      <dsp:nvSpPr>
        <dsp:cNvPr id="0" name=""/>
        <dsp:cNvSpPr/>
      </dsp:nvSpPr>
      <dsp:spPr>
        <a:xfrm>
          <a:off x="0" y="5655093"/>
          <a:ext cx="3017520" cy="897545"/>
        </a:xfrm>
        <a:prstGeom prst="roundRect">
          <a:avLst/>
        </a:prstGeom>
        <a:solidFill>
          <a:srgbClr val="7F201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/>
            <a:t>Professional Development </a:t>
          </a:r>
        </a:p>
      </dsp:txBody>
      <dsp:txXfrm>
        <a:off x="43815" y="5698908"/>
        <a:ext cx="2929890" cy="809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FA07-E4BF-014D-ACBE-1B032F895883}">
      <dsp:nvSpPr>
        <dsp:cNvPr id="0" name=""/>
        <dsp:cNvSpPr/>
      </dsp:nvSpPr>
      <dsp:spPr>
        <a:xfrm>
          <a:off x="2265579" y="1047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Lesson plans</a:t>
          </a:r>
          <a:endParaRPr lang="en-US" sz="2000" kern="1200" dirty="0"/>
        </a:p>
      </dsp:txBody>
      <dsp:txXfrm>
        <a:off x="2540540" y="276008"/>
        <a:ext cx="1327630" cy="1327630"/>
      </dsp:txXfrm>
    </dsp:sp>
    <dsp:sp modelId="{3DF113A1-64F4-A643-BFEA-B6A015D6523D}">
      <dsp:nvSpPr>
        <dsp:cNvPr id="0" name=""/>
        <dsp:cNvSpPr/>
      </dsp:nvSpPr>
      <dsp:spPr>
        <a:xfrm rot="3600000">
          <a:off x="3652574" y="1831180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89974" y="1893137"/>
        <a:ext cx="349066" cy="380203"/>
      </dsp:txXfrm>
    </dsp:sp>
    <dsp:sp modelId="{21F92636-49D5-2747-BBEF-3B50809F137D}">
      <dsp:nvSpPr>
        <dsp:cNvPr id="0" name=""/>
        <dsp:cNvSpPr/>
      </dsp:nvSpPr>
      <dsp:spPr>
        <a:xfrm>
          <a:off x="3674795" y="2441880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Educational materials</a:t>
          </a:r>
          <a:endParaRPr lang="en-US" sz="2000" kern="1200" dirty="0"/>
        </a:p>
      </dsp:txBody>
      <dsp:txXfrm>
        <a:off x="3949756" y="2716841"/>
        <a:ext cx="1327630" cy="1327630"/>
      </dsp:txXfrm>
    </dsp:sp>
    <dsp:sp modelId="{84FDB65C-FDF2-594E-95E9-64038C84BEF6}">
      <dsp:nvSpPr>
        <dsp:cNvPr id="0" name=""/>
        <dsp:cNvSpPr/>
      </dsp:nvSpPr>
      <dsp:spPr>
        <a:xfrm rot="10800000">
          <a:off x="2969136" y="3063819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118735" y="3190554"/>
        <a:ext cx="349066" cy="380203"/>
      </dsp:txXfrm>
    </dsp:sp>
    <dsp:sp modelId="{23D02F42-89F4-6A44-9784-AE18577626CF}">
      <dsp:nvSpPr>
        <dsp:cNvPr id="0" name=""/>
        <dsp:cNvSpPr/>
      </dsp:nvSpPr>
      <dsp:spPr>
        <a:xfrm>
          <a:off x="856364" y="2441880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Training &amp; Coaching</a:t>
          </a:r>
          <a:endParaRPr lang="en-US" sz="2000" kern="1200" dirty="0"/>
        </a:p>
      </dsp:txBody>
      <dsp:txXfrm>
        <a:off x="1131325" y="2716841"/>
        <a:ext cx="1327630" cy="1327630"/>
      </dsp:txXfrm>
    </dsp:sp>
    <dsp:sp modelId="{6447F056-0E16-9F4E-A7A6-5DA20D00B22D}">
      <dsp:nvSpPr>
        <dsp:cNvPr id="0" name=""/>
        <dsp:cNvSpPr/>
      </dsp:nvSpPr>
      <dsp:spPr>
        <a:xfrm rot="18000000">
          <a:off x="2243358" y="1855625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80758" y="2047138"/>
        <a:ext cx="349066" cy="38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E335-EC7D-485E-B1A1-2565D6D5C1C3}">
      <dsp:nvSpPr>
        <dsp:cNvPr id="0" name=""/>
        <dsp:cNvSpPr/>
      </dsp:nvSpPr>
      <dsp:spPr>
        <a:xfrm>
          <a:off x="1190" y="0"/>
          <a:ext cx="2539007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Instructional Practice</a:t>
          </a:r>
          <a:endParaRPr lang="en-US" sz="2800" kern="1200" dirty="0"/>
        </a:p>
      </dsp:txBody>
      <dsp:txXfrm>
        <a:off x="43371" y="42181"/>
        <a:ext cx="2454645" cy="1355798"/>
      </dsp:txXfrm>
    </dsp:sp>
    <dsp:sp modelId="{284BFB72-99C7-4AB7-8D97-D92BC3137BBF}">
      <dsp:nvSpPr>
        <dsp:cNvPr id="0" name=""/>
        <dsp:cNvSpPr/>
      </dsp:nvSpPr>
      <dsp:spPr>
        <a:xfrm>
          <a:off x="2794099" y="40524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794099" y="531178"/>
        <a:ext cx="376788" cy="377803"/>
      </dsp:txXfrm>
    </dsp:sp>
    <dsp:sp modelId="{7CBA05D7-0EBE-4370-B042-FEEFAEDC8B48}">
      <dsp:nvSpPr>
        <dsp:cNvPr id="0" name=""/>
        <dsp:cNvSpPr/>
      </dsp:nvSpPr>
      <dsp:spPr>
        <a:xfrm>
          <a:off x="3555801" y="0"/>
          <a:ext cx="2539007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Learning Outcomes</a:t>
          </a:r>
          <a:endParaRPr lang="en-US" sz="2800" kern="1200" dirty="0"/>
        </a:p>
      </dsp:txBody>
      <dsp:txXfrm>
        <a:off x="3597982" y="42181"/>
        <a:ext cx="2454645" cy="135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806F0-B2C6-4A2D-B0C0-5637702A31AD}">
      <dsp:nvSpPr>
        <dsp:cNvPr id="0" name=""/>
        <dsp:cNvSpPr/>
      </dsp:nvSpPr>
      <dsp:spPr>
        <a:xfrm>
          <a:off x="41916" y="258416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Instructional Practice </a:t>
          </a:r>
          <a:r>
            <a:rPr lang="en-ZA" sz="2800" b="1" kern="1200" dirty="0" smtClean="0">
              <a:solidFill>
                <a:srgbClr val="FF6600"/>
              </a:solidFill>
            </a:rPr>
            <a:t>at the right level</a:t>
          </a:r>
          <a:endParaRPr lang="en-US" sz="2800" b="1" kern="1200" dirty="0">
            <a:solidFill>
              <a:srgbClr val="FF6600"/>
            </a:solidFill>
          </a:endParaRPr>
        </a:p>
      </dsp:txBody>
      <dsp:txXfrm>
        <a:off x="86535" y="303035"/>
        <a:ext cx="2449769" cy="1434166"/>
      </dsp:txXfrm>
    </dsp:sp>
    <dsp:sp modelId="{EA53AD11-1CA8-4D51-AE34-EE2C95A196F3}">
      <dsp:nvSpPr>
        <dsp:cNvPr id="0" name=""/>
        <dsp:cNvSpPr/>
      </dsp:nvSpPr>
      <dsp:spPr>
        <a:xfrm rot="31193">
          <a:off x="2824632" y="721357"/>
          <a:ext cx="516706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824635" y="846589"/>
        <a:ext cx="361694" cy="377803"/>
      </dsp:txXfrm>
    </dsp:sp>
    <dsp:sp modelId="{0331C55F-2C02-467C-9B27-CA9738166AFC}">
      <dsp:nvSpPr>
        <dsp:cNvPr id="0" name=""/>
        <dsp:cNvSpPr/>
      </dsp:nvSpPr>
      <dsp:spPr>
        <a:xfrm>
          <a:off x="3555801" y="290301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Learning Outcomes</a:t>
          </a:r>
          <a:endParaRPr lang="en-US" sz="2800" kern="1200" dirty="0"/>
        </a:p>
      </dsp:txBody>
      <dsp:txXfrm>
        <a:off x="3600420" y="334920"/>
        <a:ext cx="2449769" cy="143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FA07-E4BF-014D-ACBE-1B032F895883}">
      <dsp:nvSpPr>
        <dsp:cNvPr id="0" name=""/>
        <dsp:cNvSpPr/>
      </dsp:nvSpPr>
      <dsp:spPr>
        <a:xfrm>
          <a:off x="2265579" y="1047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Lesson plans</a:t>
          </a:r>
          <a:endParaRPr lang="en-US" sz="2000" kern="1200" dirty="0"/>
        </a:p>
      </dsp:txBody>
      <dsp:txXfrm>
        <a:off x="2540540" y="276008"/>
        <a:ext cx="1327630" cy="1327630"/>
      </dsp:txXfrm>
    </dsp:sp>
    <dsp:sp modelId="{3DF113A1-64F4-A643-BFEA-B6A015D6523D}">
      <dsp:nvSpPr>
        <dsp:cNvPr id="0" name=""/>
        <dsp:cNvSpPr/>
      </dsp:nvSpPr>
      <dsp:spPr>
        <a:xfrm rot="3600000">
          <a:off x="3652574" y="1831180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89974" y="1893137"/>
        <a:ext cx="349066" cy="380203"/>
      </dsp:txXfrm>
    </dsp:sp>
    <dsp:sp modelId="{21F92636-49D5-2747-BBEF-3B50809F137D}">
      <dsp:nvSpPr>
        <dsp:cNvPr id="0" name=""/>
        <dsp:cNvSpPr/>
      </dsp:nvSpPr>
      <dsp:spPr>
        <a:xfrm>
          <a:off x="3674795" y="2441880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Educational materials</a:t>
          </a:r>
          <a:endParaRPr lang="en-US" sz="2000" kern="1200" dirty="0"/>
        </a:p>
      </dsp:txBody>
      <dsp:txXfrm>
        <a:off x="3949756" y="2716841"/>
        <a:ext cx="1327630" cy="1327630"/>
      </dsp:txXfrm>
    </dsp:sp>
    <dsp:sp modelId="{84FDB65C-FDF2-594E-95E9-64038C84BEF6}">
      <dsp:nvSpPr>
        <dsp:cNvPr id="0" name=""/>
        <dsp:cNvSpPr/>
      </dsp:nvSpPr>
      <dsp:spPr>
        <a:xfrm rot="10800000">
          <a:off x="2969136" y="3063819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118735" y="3190554"/>
        <a:ext cx="349066" cy="380203"/>
      </dsp:txXfrm>
    </dsp:sp>
    <dsp:sp modelId="{23D02F42-89F4-6A44-9784-AE18577626CF}">
      <dsp:nvSpPr>
        <dsp:cNvPr id="0" name=""/>
        <dsp:cNvSpPr/>
      </dsp:nvSpPr>
      <dsp:spPr>
        <a:xfrm>
          <a:off x="856364" y="2441880"/>
          <a:ext cx="1877552" cy="1877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Training &amp; Coaching</a:t>
          </a:r>
          <a:endParaRPr lang="en-US" sz="2000" kern="1200" dirty="0"/>
        </a:p>
      </dsp:txBody>
      <dsp:txXfrm>
        <a:off x="1131325" y="2716841"/>
        <a:ext cx="1327630" cy="1327630"/>
      </dsp:txXfrm>
    </dsp:sp>
    <dsp:sp modelId="{6447F056-0E16-9F4E-A7A6-5DA20D00B22D}">
      <dsp:nvSpPr>
        <dsp:cNvPr id="0" name=""/>
        <dsp:cNvSpPr/>
      </dsp:nvSpPr>
      <dsp:spPr>
        <a:xfrm rot="18000000">
          <a:off x="2243358" y="1855625"/>
          <a:ext cx="498665" cy="63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80758" y="2047138"/>
        <a:ext cx="349066" cy="380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8DE7A-45BF-4A37-A55B-B9FFF57CF159}">
      <dsp:nvSpPr>
        <dsp:cNvPr id="0" name=""/>
        <dsp:cNvSpPr/>
      </dsp:nvSpPr>
      <dsp:spPr>
        <a:xfrm>
          <a:off x="1865033" y="1032"/>
          <a:ext cx="1529718" cy="1658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Reading skills</a:t>
          </a:r>
          <a:endParaRPr lang="en-US" sz="2300" kern="1200" dirty="0"/>
        </a:p>
      </dsp:txBody>
      <dsp:txXfrm>
        <a:off x="2089055" y="243986"/>
        <a:ext cx="1081674" cy="1173086"/>
      </dsp:txXfrm>
    </dsp:sp>
    <dsp:sp modelId="{E15AC35E-14A3-4B20-9656-2D300F408656}">
      <dsp:nvSpPr>
        <dsp:cNvPr id="0" name=""/>
        <dsp:cNvSpPr/>
      </dsp:nvSpPr>
      <dsp:spPr>
        <a:xfrm>
          <a:off x="2273761" y="1759743"/>
          <a:ext cx="712262" cy="71226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368171" y="2032112"/>
        <a:ext cx="523442" cy="167524"/>
      </dsp:txXfrm>
    </dsp:sp>
    <dsp:sp modelId="{BBF27A34-6084-421C-9489-EA69280FAB91}">
      <dsp:nvSpPr>
        <dsp:cNvPr id="0" name=""/>
        <dsp:cNvSpPr/>
      </dsp:nvSpPr>
      <dsp:spPr>
        <a:xfrm>
          <a:off x="1882809" y="2571722"/>
          <a:ext cx="1494166" cy="1603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Habits of reading</a:t>
          </a:r>
          <a:endParaRPr lang="en-US" sz="2300" kern="1200" dirty="0"/>
        </a:p>
      </dsp:txBody>
      <dsp:txXfrm>
        <a:off x="2101625" y="2806579"/>
        <a:ext cx="1056534" cy="1133993"/>
      </dsp:txXfrm>
    </dsp:sp>
    <dsp:sp modelId="{6B272AA6-0525-44FB-8DE4-E1B90F350987}">
      <dsp:nvSpPr>
        <dsp:cNvPr id="0" name=""/>
        <dsp:cNvSpPr/>
      </dsp:nvSpPr>
      <dsp:spPr>
        <a:xfrm>
          <a:off x="3578957" y="1859816"/>
          <a:ext cx="390516" cy="456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78957" y="1951182"/>
        <a:ext cx="273361" cy="274098"/>
      </dsp:txXfrm>
    </dsp:sp>
    <dsp:sp modelId="{31FB3A56-5320-401B-A86D-24B7D07AAE2D}">
      <dsp:nvSpPr>
        <dsp:cNvPr id="0" name=""/>
        <dsp:cNvSpPr/>
      </dsp:nvSpPr>
      <dsp:spPr>
        <a:xfrm>
          <a:off x="4131575" y="1216999"/>
          <a:ext cx="1636238" cy="1742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Reading for meaning</a:t>
          </a:r>
          <a:endParaRPr lang="en-US" sz="2300" kern="1200" dirty="0"/>
        </a:p>
      </dsp:txBody>
      <dsp:txXfrm>
        <a:off x="4371197" y="1472177"/>
        <a:ext cx="1156994" cy="123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0.62037</cdr:x>
      <cdr:y>0.02375</cdr:y>
    </cdr:from>
    <cdr:to>
      <cdr:x>0.7963</cdr:x>
      <cdr:y>0.88343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6" y="117376"/>
          <a:ext cx="1368152" cy="4248472"/>
        </a:xfrm>
        <a:prstGeom xmlns:a="http://schemas.openxmlformats.org/drawingml/2006/main" prst="rect">
          <a:avLst/>
        </a:prstGeom>
        <a:ln xmlns:a="http://schemas.openxmlformats.org/drawingml/2006/main" w="38100" cmpd="sng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F9998-D8D5-45D9-8F9A-AC5526324021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D26DD-DDAB-4C83-9276-EF4F2517A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7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F9EE-5C32-490A-9B89-240D2A522D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3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26DD-DDAB-4C83-9276-EF4F2517A4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Coaching</a:t>
            </a:r>
            <a:r>
              <a:rPr lang="en-ZA" baseline="0" dirty="0"/>
              <a:t> most expensive but only about 30% more expensive than Training. Parent interventions, if effective, present a possible </a:t>
            </a:r>
            <a:r>
              <a:rPr lang="en-ZA" i="1" baseline="0" dirty="0"/>
              <a:t>cost-</a:t>
            </a:r>
            <a:r>
              <a:rPr lang="en-ZA" i="0" baseline="0" dirty="0"/>
              <a:t>effective solution.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C955-B72E-4265-A5A5-4A17ED1B8822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These are the year on year comparisons in outcomes</a:t>
            </a:r>
          </a:p>
          <a:p>
            <a:r>
              <a:rPr lang="en-US" altLang="en-US" smtClean="0"/>
              <a:t>We used the exact same tool in these randomly selected schools</a:t>
            </a:r>
          </a:p>
          <a:p>
            <a:r>
              <a:rPr lang="en-US" altLang="en-US" smtClean="0"/>
              <a:t>The results are quite different</a:t>
            </a:r>
          </a:p>
          <a:p>
            <a:r>
              <a:rPr lang="en-US" altLang="en-US" smtClean="0"/>
              <a:t>The key ones to look at are the percentage at the benchmark</a:t>
            </a:r>
          </a:p>
          <a:p>
            <a:r>
              <a:rPr lang="en-US" altLang="en-US" smtClean="0"/>
              <a:t>Many more children are able to read, in one year, than could before</a:t>
            </a:r>
          </a:p>
          <a:p>
            <a:r>
              <a:rPr lang="en-US" altLang="en-US" smtClean="0"/>
              <a:t>The zero score reductions are also notable</a:t>
            </a:r>
          </a:p>
          <a:p>
            <a:r>
              <a:rPr lang="en-US" altLang="en-US" smtClean="0"/>
              <a:t>This far surpassed our expectations for one year</a:t>
            </a:r>
          </a:p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900"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29057" indent="-280406" defTabSz="926900"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21626" indent="-224325" defTabSz="926900"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70276" indent="-224325" defTabSz="926900"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18927" indent="-224325" defTabSz="926900"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67577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16227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364878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13528" indent="-224325" defTabSz="9269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F76210-5A40-44BF-B196-DC9BB2EAA8BC}" type="slidenum">
              <a:rPr lang="en-US" altLang="en-US" sz="1300">
                <a:solidFill>
                  <a:srgbClr val="000000"/>
                </a:solidFill>
              </a:rPr>
              <a:pPr/>
              <a:t>26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4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26DD-DDAB-4C83-9276-EF4F2517A44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 userDrawn="1"/>
        </p:nvSpPr>
        <p:spPr>
          <a:xfrm>
            <a:off x="8636000" y="6302375"/>
            <a:ext cx="258763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 sz="101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87363" y="1016000"/>
            <a:ext cx="481012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id-ID" sz="1013" dirty="0">
              <a:solidFill>
                <a:srgbClr val="118CE7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106807" y="2277376"/>
            <a:ext cx="2978944" cy="2233611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d-ID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411" y="625852"/>
            <a:ext cx="817892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kern="0" spc="113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7936" y="415428"/>
            <a:ext cx="817892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750" kern="0" spc="15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604250" y="6257925"/>
            <a:ext cx="322263" cy="388938"/>
          </a:xfrm>
        </p:spPr>
        <p:txBody>
          <a:bodyPr lIns="0" tIns="0" rIns="0" bIns="0"/>
          <a:lstStyle>
            <a:lvl1pPr algn="ctr">
              <a:defRPr sz="700" smtClean="0">
                <a:solidFill>
                  <a:srgbClr val="7F7F7F"/>
                </a:solidFill>
                <a:latin typeface="Roboto Light" charset="0"/>
              </a:defRPr>
            </a:lvl1pPr>
          </a:lstStyle>
          <a:p>
            <a:pPr>
              <a:defRPr/>
            </a:pPr>
            <a:fld id="{0424DB99-EA82-2842-80B8-4AC2FDFC27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65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A860CC-0975-49DD-A1E0-250E311A75E3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8AA07E-C4AD-47EA-8BD6-A3DF3F11246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38059316300220%23tblfn0040" TargetMode="External"/><Relationship Id="rId2" Type="http://schemas.openxmlformats.org/officeDocument/2006/relationships/hyperlink" Target="https://www.sciencedirect.com/science/article/pii/S0738059316300220%23tblfn028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200800" cy="19740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3600" dirty="0" smtClean="0">
                <a:latin typeface="+mj-lt"/>
              </a:rPr>
              <a:t>What </a:t>
            </a:r>
            <a:r>
              <a:rPr lang="en-ZA" sz="3600" dirty="0">
                <a:latin typeface="+mj-lt"/>
              </a:rPr>
              <a:t>do we know about system-wide instructional </a:t>
            </a:r>
            <a:r>
              <a:rPr lang="en-ZA" sz="3600" dirty="0" smtClean="0">
                <a:latin typeface="+mj-lt"/>
              </a:rPr>
              <a:t>change to improve early grade learning? </a:t>
            </a:r>
            <a:endParaRPr lang="en-US" sz="22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5712179" cy="1524000"/>
          </a:xfrm>
        </p:spPr>
        <p:txBody>
          <a:bodyPr>
            <a:normAutofit/>
          </a:bodyPr>
          <a:lstStyle/>
          <a:p>
            <a:r>
              <a:rPr lang="en-ZA" sz="1800" dirty="0" smtClean="0"/>
              <a:t>Brahm Fleisch </a:t>
            </a:r>
          </a:p>
          <a:p>
            <a:r>
              <a:rPr lang="en-ZA" sz="1800" dirty="0" smtClean="0"/>
              <a:t>RESEP Early Reading Workshop,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55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3" y="836712"/>
            <a:ext cx="7488833" cy="63739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+mj-lt"/>
              </a:rPr>
              <a:t>Experimental research in early grade </a:t>
            </a:r>
            <a:r>
              <a:rPr lang="en-US" altLang="zh-CN" sz="3200" dirty="0">
                <a:latin typeface="+mj-lt"/>
              </a:rPr>
              <a:t>r</a:t>
            </a:r>
            <a:r>
              <a:rPr lang="en-US" altLang="zh-CN" sz="3200" dirty="0" smtClean="0">
                <a:latin typeface="+mj-lt"/>
              </a:rPr>
              <a:t>eading</a:t>
            </a:r>
            <a:endParaRPr lang="zh-CN" altLang="en-US" sz="3200" dirty="0">
              <a:latin typeface="+mj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520" y="1638566"/>
            <a:ext cx="8881106" cy="4968553"/>
            <a:chOff x="208810" y="1695450"/>
            <a:chExt cx="8059113" cy="4152617"/>
          </a:xfrm>
        </p:grpSpPr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1873673" y="2519363"/>
              <a:ext cx="2476500" cy="2546350"/>
            </a:xfrm>
            <a:custGeom>
              <a:avLst/>
              <a:gdLst>
                <a:gd name="T0" fmla="*/ 1324 w 7682"/>
                <a:gd name="T1" fmla="*/ 6092 h 8000"/>
                <a:gd name="T2" fmla="*/ 1588 w 7682"/>
                <a:gd name="T3" fmla="*/ 5911 h 8000"/>
                <a:gd name="T4" fmla="*/ 1816 w 7682"/>
                <a:gd name="T5" fmla="*/ 5599 h 8000"/>
                <a:gd name="T6" fmla="*/ 2091 w 7682"/>
                <a:gd name="T7" fmla="*/ 5863 h 8000"/>
                <a:gd name="T8" fmla="*/ 2127 w 7682"/>
                <a:gd name="T9" fmla="*/ 6188 h 8000"/>
                <a:gd name="T10" fmla="*/ 2259 w 7682"/>
                <a:gd name="T11" fmla="*/ 6668 h 8000"/>
                <a:gd name="T12" fmla="*/ 2415 w 7682"/>
                <a:gd name="T13" fmla="*/ 7052 h 8000"/>
                <a:gd name="T14" fmla="*/ 2655 w 7682"/>
                <a:gd name="T15" fmla="*/ 7340 h 8000"/>
                <a:gd name="T16" fmla="*/ 2643 w 7682"/>
                <a:gd name="T17" fmla="*/ 7700 h 8000"/>
                <a:gd name="T18" fmla="*/ 2799 w 7682"/>
                <a:gd name="T19" fmla="*/ 7580 h 8000"/>
                <a:gd name="T20" fmla="*/ 3087 w 7682"/>
                <a:gd name="T21" fmla="*/ 7364 h 8000"/>
                <a:gd name="T22" fmla="*/ 3219 w 7682"/>
                <a:gd name="T23" fmla="*/ 7484 h 8000"/>
                <a:gd name="T24" fmla="*/ 3267 w 7682"/>
                <a:gd name="T25" fmla="*/ 7880 h 8000"/>
                <a:gd name="T26" fmla="*/ 3687 w 7682"/>
                <a:gd name="T27" fmla="*/ 8000 h 8000"/>
                <a:gd name="T28" fmla="*/ 3915 w 7682"/>
                <a:gd name="T29" fmla="*/ 7760 h 8000"/>
                <a:gd name="T30" fmla="*/ 4155 w 7682"/>
                <a:gd name="T31" fmla="*/ 7508 h 8000"/>
                <a:gd name="T32" fmla="*/ 4371 w 7682"/>
                <a:gd name="T33" fmla="*/ 7268 h 8000"/>
                <a:gd name="T34" fmla="*/ 4719 w 7682"/>
                <a:gd name="T35" fmla="*/ 7232 h 8000"/>
                <a:gd name="T36" fmla="*/ 4863 w 7682"/>
                <a:gd name="T37" fmla="*/ 6896 h 8000"/>
                <a:gd name="T38" fmla="*/ 5271 w 7682"/>
                <a:gd name="T39" fmla="*/ 6872 h 8000"/>
                <a:gd name="T40" fmla="*/ 5727 w 7682"/>
                <a:gd name="T41" fmla="*/ 7016 h 8000"/>
                <a:gd name="T42" fmla="*/ 6134 w 7682"/>
                <a:gd name="T43" fmla="*/ 6704 h 8000"/>
                <a:gd name="T44" fmla="*/ 6542 w 7682"/>
                <a:gd name="T45" fmla="*/ 6848 h 8000"/>
                <a:gd name="T46" fmla="*/ 6890 w 7682"/>
                <a:gd name="T47" fmla="*/ 6440 h 8000"/>
                <a:gd name="T48" fmla="*/ 7428 w 7682"/>
                <a:gd name="T49" fmla="*/ 6260 h 8000"/>
                <a:gd name="T50" fmla="*/ 7682 w 7682"/>
                <a:gd name="T51" fmla="*/ 6032 h 8000"/>
                <a:gd name="T52" fmla="*/ 7490 w 7682"/>
                <a:gd name="T53" fmla="*/ 5575 h 8000"/>
                <a:gd name="T54" fmla="*/ 6854 w 7682"/>
                <a:gd name="T55" fmla="*/ 4915 h 8000"/>
                <a:gd name="T56" fmla="*/ 6926 w 7682"/>
                <a:gd name="T57" fmla="*/ 4267 h 8000"/>
                <a:gd name="T58" fmla="*/ 7226 w 7682"/>
                <a:gd name="T59" fmla="*/ 3379 h 8000"/>
                <a:gd name="T60" fmla="*/ 7238 w 7682"/>
                <a:gd name="T61" fmla="*/ 3163 h 8000"/>
                <a:gd name="T62" fmla="*/ 7178 w 7682"/>
                <a:gd name="T63" fmla="*/ 2935 h 8000"/>
                <a:gd name="T64" fmla="*/ 7046 w 7682"/>
                <a:gd name="T65" fmla="*/ 2683 h 8000"/>
                <a:gd name="T66" fmla="*/ 6866 w 7682"/>
                <a:gd name="T67" fmla="*/ 3151 h 8000"/>
                <a:gd name="T68" fmla="*/ 6794 w 7682"/>
                <a:gd name="T69" fmla="*/ 2887 h 8000"/>
                <a:gd name="T70" fmla="*/ 6494 w 7682"/>
                <a:gd name="T71" fmla="*/ 2779 h 8000"/>
                <a:gd name="T72" fmla="*/ 6314 w 7682"/>
                <a:gd name="T73" fmla="*/ 2587 h 8000"/>
                <a:gd name="T74" fmla="*/ 5774 w 7682"/>
                <a:gd name="T75" fmla="*/ 2455 h 8000"/>
                <a:gd name="T76" fmla="*/ 5631 w 7682"/>
                <a:gd name="T77" fmla="*/ 2083 h 8000"/>
                <a:gd name="T78" fmla="*/ 5427 w 7682"/>
                <a:gd name="T79" fmla="*/ 1686 h 8000"/>
                <a:gd name="T80" fmla="*/ 5319 w 7682"/>
                <a:gd name="T81" fmla="*/ 1422 h 8000"/>
                <a:gd name="T82" fmla="*/ 5079 w 7682"/>
                <a:gd name="T83" fmla="*/ 1386 h 8000"/>
                <a:gd name="T84" fmla="*/ 4767 w 7682"/>
                <a:gd name="T85" fmla="*/ 1734 h 8000"/>
                <a:gd name="T86" fmla="*/ 4455 w 7682"/>
                <a:gd name="T87" fmla="*/ 1842 h 8000"/>
                <a:gd name="T88" fmla="*/ 4179 w 7682"/>
                <a:gd name="T89" fmla="*/ 1962 h 8000"/>
                <a:gd name="T90" fmla="*/ 3759 w 7682"/>
                <a:gd name="T91" fmla="*/ 1950 h 8000"/>
                <a:gd name="T92" fmla="*/ 3471 w 7682"/>
                <a:gd name="T93" fmla="*/ 1806 h 8000"/>
                <a:gd name="T94" fmla="*/ 3615 w 7682"/>
                <a:gd name="T95" fmla="*/ 1386 h 8000"/>
                <a:gd name="T96" fmla="*/ 3543 w 7682"/>
                <a:gd name="T97" fmla="*/ 918 h 8000"/>
                <a:gd name="T98" fmla="*/ 3195 w 7682"/>
                <a:gd name="T99" fmla="*/ 186 h 8000"/>
                <a:gd name="T100" fmla="*/ 2871 w 7682"/>
                <a:gd name="T101" fmla="*/ 3619 h 8000"/>
                <a:gd name="T102" fmla="*/ 2583 w 7682"/>
                <a:gd name="T103" fmla="*/ 3835 h 8000"/>
                <a:gd name="T104" fmla="*/ 2271 w 7682"/>
                <a:gd name="T105" fmla="*/ 3919 h 8000"/>
                <a:gd name="T106" fmla="*/ 1852 w 7682"/>
                <a:gd name="T107" fmla="*/ 4003 h 8000"/>
                <a:gd name="T108" fmla="*/ 1228 w 7682"/>
                <a:gd name="T109" fmla="*/ 3955 h 8000"/>
                <a:gd name="T110" fmla="*/ 856 w 7682"/>
                <a:gd name="T111" fmla="*/ 3715 h 8000"/>
                <a:gd name="T112" fmla="*/ 490 w 7682"/>
                <a:gd name="T113" fmla="*/ 3299 h 8000"/>
                <a:gd name="T114" fmla="*/ 220 w 7682"/>
                <a:gd name="T115" fmla="*/ 3655 h 8000"/>
                <a:gd name="T116" fmla="*/ 160 w 7682"/>
                <a:gd name="T117" fmla="*/ 4243 h 8000"/>
                <a:gd name="T118" fmla="*/ 748 w 7682"/>
                <a:gd name="T119" fmla="*/ 5503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82" h="8000">
                  <a:moveTo>
                    <a:pt x="1156" y="6308"/>
                  </a:moveTo>
                  <a:lnTo>
                    <a:pt x="1240" y="6188"/>
                  </a:lnTo>
                  <a:lnTo>
                    <a:pt x="1324" y="6092"/>
                  </a:lnTo>
                  <a:lnTo>
                    <a:pt x="1348" y="5923"/>
                  </a:lnTo>
                  <a:lnTo>
                    <a:pt x="1480" y="5947"/>
                  </a:lnTo>
                  <a:lnTo>
                    <a:pt x="1588" y="5911"/>
                  </a:lnTo>
                  <a:lnTo>
                    <a:pt x="1648" y="5791"/>
                  </a:lnTo>
                  <a:lnTo>
                    <a:pt x="1684" y="5647"/>
                  </a:lnTo>
                  <a:lnTo>
                    <a:pt x="1816" y="5599"/>
                  </a:lnTo>
                  <a:lnTo>
                    <a:pt x="1864" y="5647"/>
                  </a:lnTo>
                  <a:lnTo>
                    <a:pt x="2007" y="5719"/>
                  </a:lnTo>
                  <a:lnTo>
                    <a:pt x="2091" y="5863"/>
                  </a:lnTo>
                  <a:lnTo>
                    <a:pt x="2163" y="5839"/>
                  </a:lnTo>
                  <a:lnTo>
                    <a:pt x="2115" y="6020"/>
                  </a:lnTo>
                  <a:lnTo>
                    <a:pt x="2127" y="6188"/>
                  </a:lnTo>
                  <a:lnTo>
                    <a:pt x="2187" y="6308"/>
                  </a:lnTo>
                  <a:lnTo>
                    <a:pt x="2259" y="6500"/>
                  </a:lnTo>
                  <a:lnTo>
                    <a:pt x="2259" y="6668"/>
                  </a:lnTo>
                  <a:lnTo>
                    <a:pt x="2283" y="6812"/>
                  </a:lnTo>
                  <a:lnTo>
                    <a:pt x="2319" y="6956"/>
                  </a:lnTo>
                  <a:lnTo>
                    <a:pt x="2415" y="7052"/>
                  </a:lnTo>
                  <a:lnTo>
                    <a:pt x="2523" y="7148"/>
                  </a:lnTo>
                  <a:lnTo>
                    <a:pt x="2655" y="7220"/>
                  </a:lnTo>
                  <a:lnTo>
                    <a:pt x="2655" y="7340"/>
                  </a:lnTo>
                  <a:lnTo>
                    <a:pt x="2583" y="7448"/>
                  </a:lnTo>
                  <a:lnTo>
                    <a:pt x="2679" y="7592"/>
                  </a:lnTo>
                  <a:lnTo>
                    <a:pt x="2643" y="7700"/>
                  </a:lnTo>
                  <a:lnTo>
                    <a:pt x="2751" y="7760"/>
                  </a:lnTo>
                  <a:lnTo>
                    <a:pt x="2751" y="7664"/>
                  </a:lnTo>
                  <a:lnTo>
                    <a:pt x="2799" y="7580"/>
                  </a:lnTo>
                  <a:lnTo>
                    <a:pt x="2871" y="7472"/>
                  </a:lnTo>
                  <a:lnTo>
                    <a:pt x="3015" y="7460"/>
                  </a:lnTo>
                  <a:lnTo>
                    <a:pt x="3087" y="7364"/>
                  </a:lnTo>
                  <a:lnTo>
                    <a:pt x="3195" y="7280"/>
                  </a:lnTo>
                  <a:lnTo>
                    <a:pt x="3267" y="7316"/>
                  </a:lnTo>
                  <a:lnTo>
                    <a:pt x="3219" y="7484"/>
                  </a:lnTo>
                  <a:lnTo>
                    <a:pt x="3171" y="7604"/>
                  </a:lnTo>
                  <a:lnTo>
                    <a:pt x="3243" y="7772"/>
                  </a:lnTo>
                  <a:lnTo>
                    <a:pt x="3267" y="7880"/>
                  </a:lnTo>
                  <a:lnTo>
                    <a:pt x="3423" y="8000"/>
                  </a:lnTo>
                  <a:lnTo>
                    <a:pt x="3567" y="7988"/>
                  </a:lnTo>
                  <a:lnTo>
                    <a:pt x="3687" y="8000"/>
                  </a:lnTo>
                  <a:lnTo>
                    <a:pt x="3783" y="7904"/>
                  </a:lnTo>
                  <a:lnTo>
                    <a:pt x="3819" y="7748"/>
                  </a:lnTo>
                  <a:lnTo>
                    <a:pt x="3915" y="7760"/>
                  </a:lnTo>
                  <a:lnTo>
                    <a:pt x="4059" y="7652"/>
                  </a:lnTo>
                  <a:lnTo>
                    <a:pt x="4023" y="7532"/>
                  </a:lnTo>
                  <a:lnTo>
                    <a:pt x="4155" y="7508"/>
                  </a:lnTo>
                  <a:lnTo>
                    <a:pt x="4263" y="7388"/>
                  </a:lnTo>
                  <a:lnTo>
                    <a:pt x="4359" y="7364"/>
                  </a:lnTo>
                  <a:lnTo>
                    <a:pt x="4371" y="7268"/>
                  </a:lnTo>
                  <a:lnTo>
                    <a:pt x="4527" y="7244"/>
                  </a:lnTo>
                  <a:lnTo>
                    <a:pt x="4635" y="7340"/>
                  </a:lnTo>
                  <a:lnTo>
                    <a:pt x="4719" y="7232"/>
                  </a:lnTo>
                  <a:lnTo>
                    <a:pt x="4851" y="7124"/>
                  </a:lnTo>
                  <a:lnTo>
                    <a:pt x="4791" y="7052"/>
                  </a:lnTo>
                  <a:lnTo>
                    <a:pt x="4863" y="6896"/>
                  </a:lnTo>
                  <a:lnTo>
                    <a:pt x="4995" y="6644"/>
                  </a:lnTo>
                  <a:lnTo>
                    <a:pt x="5163" y="6728"/>
                  </a:lnTo>
                  <a:lnTo>
                    <a:pt x="5271" y="6872"/>
                  </a:lnTo>
                  <a:lnTo>
                    <a:pt x="5475" y="6872"/>
                  </a:lnTo>
                  <a:lnTo>
                    <a:pt x="5583" y="6956"/>
                  </a:lnTo>
                  <a:lnTo>
                    <a:pt x="5727" y="7016"/>
                  </a:lnTo>
                  <a:lnTo>
                    <a:pt x="5763" y="6872"/>
                  </a:lnTo>
                  <a:lnTo>
                    <a:pt x="5906" y="6764"/>
                  </a:lnTo>
                  <a:lnTo>
                    <a:pt x="6134" y="6704"/>
                  </a:lnTo>
                  <a:lnTo>
                    <a:pt x="6290" y="6848"/>
                  </a:lnTo>
                  <a:lnTo>
                    <a:pt x="6434" y="6764"/>
                  </a:lnTo>
                  <a:lnTo>
                    <a:pt x="6542" y="6848"/>
                  </a:lnTo>
                  <a:lnTo>
                    <a:pt x="6794" y="6776"/>
                  </a:lnTo>
                  <a:lnTo>
                    <a:pt x="6830" y="6656"/>
                  </a:lnTo>
                  <a:lnTo>
                    <a:pt x="6890" y="6440"/>
                  </a:lnTo>
                  <a:lnTo>
                    <a:pt x="7070" y="6464"/>
                  </a:lnTo>
                  <a:lnTo>
                    <a:pt x="7238" y="6332"/>
                  </a:lnTo>
                  <a:lnTo>
                    <a:pt x="7428" y="6260"/>
                  </a:lnTo>
                  <a:lnTo>
                    <a:pt x="7586" y="6260"/>
                  </a:lnTo>
                  <a:lnTo>
                    <a:pt x="7682" y="6164"/>
                  </a:lnTo>
                  <a:lnTo>
                    <a:pt x="7682" y="6032"/>
                  </a:lnTo>
                  <a:lnTo>
                    <a:pt x="7670" y="5863"/>
                  </a:lnTo>
                  <a:lnTo>
                    <a:pt x="7670" y="5695"/>
                  </a:lnTo>
                  <a:lnTo>
                    <a:pt x="7490" y="5575"/>
                  </a:lnTo>
                  <a:lnTo>
                    <a:pt x="7274" y="5371"/>
                  </a:lnTo>
                  <a:lnTo>
                    <a:pt x="7058" y="5071"/>
                  </a:lnTo>
                  <a:lnTo>
                    <a:pt x="6854" y="4915"/>
                  </a:lnTo>
                  <a:lnTo>
                    <a:pt x="6698" y="4795"/>
                  </a:lnTo>
                  <a:lnTo>
                    <a:pt x="6734" y="4639"/>
                  </a:lnTo>
                  <a:lnTo>
                    <a:pt x="6926" y="4267"/>
                  </a:lnTo>
                  <a:lnTo>
                    <a:pt x="7082" y="4003"/>
                  </a:lnTo>
                  <a:lnTo>
                    <a:pt x="7178" y="3511"/>
                  </a:lnTo>
                  <a:lnTo>
                    <a:pt x="7226" y="3379"/>
                  </a:lnTo>
                  <a:lnTo>
                    <a:pt x="7274" y="3259"/>
                  </a:lnTo>
                  <a:lnTo>
                    <a:pt x="7310" y="3127"/>
                  </a:lnTo>
                  <a:lnTo>
                    <a:pt x="7238" y="3163"/>
                  </a:lnTo>
                  <a:lnTo>
                    <a:pt x="7082" y="3127"/>
                  </a:lnTo>
                  <a:lnTo>
                    <a:pt x="7070" y="3031"/>
                  </a:lnTo>
                  <a:lnTo>
                    <a:pt x="7178" y="2935"/>
                  </a:lnTo>
                  <a:lnTo>
                    <a:pt x="7310" y="2827"/>
                  </a:lnTo>
                  <a:lnTo>
                    <a:pt x="7166" y="2779"/>
                  </a:lnTo>
                  <a:lnTo>
                    <a:pt x="7046" y="2683"/>
                  </a:lnTo>
                  <a:lnTo>
                    <a:pt x="6986" y="2779"/>
                  </a:lnTo>
                  <a:lnTo>
                    <a:pt x="6986" y="2995"/>
                  </a:lnTo>
                  <a:lnTo>
                    <a:pt x="6866" y="3151"/>
                  </a:lnTo>
                  <a:lnTo>
                    <a:pt x="6806" y="3115"/>
                  </a:lnTo>
                  <a:lnTo>
                    <a:pt x="6758" y="3007"/>
                  </a:lnTo>
                  <a:lnTo>
                    <a:pt x="6794" y="2887"/>
                  </a:lnTo>
                  <a:lnTo>
                    <a:pt x="6710" y="2767"/>
                  </a:lnTo>
                  <a:lnTo>
                    <a:pt x="6590" y="2803"/>
                  </a:lnTo>
                  <a:lnTo>
                    <a:pt x="6494" y="2779"/>
                  </a:lnTo>
                  <a:lnTo>
                    <a:pt x="6470" y="2623"/>
                  </a:lnTo>
                  <a:lnTo>
                    <a:pt x="6410" y="2443"/>
                  </a:lnTo>
                  <a:lnTo>
                    <a:pt x="6314" y="2587"/>
                  </a:lnTo>
                  <a:lnTo>
                    <a:pt x="6170" y="2599"/>
                  </a:lnTo>
                  <a:lnTo>
                    <a:pt x="5954" y="2515"/>
                  </a:lnTo>
                  <a:lnTo>
                    <a:pt x="5774" y="2455"/>
                  </a:lnTo>
                  <a:lnTo>
                    <a:pt x="5547" y="2275"/>
                  </a:lnTo>
                  <a:lnTo>
                    <a:pt x="5535" y="2155"/>
                  </a:lnTo>
                  <a:lnTo>
                    <a:pt x="5631" y="2083"/>
                  </a:lnTo>
                  <a:lnTo>
                    <a:pt x="5559" y="1962"/>
                  </a:lnTo>
                  <a:lnTo>
                    <a:pt x="5535" y="1758"/>
                  </a:lnTo>
                  <a:lnTo>
                    <a:pt x="5427" y="1686"/>
                  </a:lnTo>
                  <a:lnTo>
                    <a:pt x="5271" y="1638"/>
                  </a:lnTo>
                  <a:lnTo>
                    <a:pt x="5307" y="1530"/>
                  </a:lnTo>
                  <a:lnTo>
                    <a:pt x="5319" y="1422"/>
                  </a:lnTo>
                  <a:lnTo>
                    <a:pt x="5271" y="1230"/>
                  </a:lnTo>
                  <a:lnTo>
                    <a:pt x="5199" y="1326"/>
                  </a:lnTo>
                  <a:lnTo>
                    <a:pt x="5079" y="1386"/>
                  </a:lnTo>
                  <a:lnTo>
                    <a:pt x="4935" y="1458"/>
                  </a:lnTo>
                  <a:lnTo>
                    <a:pt x="4839" y="1602"/>
                  </a:lnTo>
                  <a:lnTo>
                    <a:pt x="4767" y="1734"/>
                  </a:lnTo>
                  <a:lnTo>
                    <a:pt x="4635" y="1794"/>
                  </a:lnTo>
                  <a:lnTo>
                    <a:pt x="4527" y="1770"/>
                  </a:lnTo>
                  <a:lnTo>
                    <a:pt x="4455" y="1842"/>
                  </a:lnTo>
                  <a:lnTo>
                    <a:pt x="4479" y="1926"/>
                  </a:lnTo>
                  <a:lnTo>
                    <a:pt x="4311" y="1986"/>
                  </a:lnTo>
                  <a:lnTo>
                    <a:pt x="4179" y="1962"/>
                  </a:lnTo>
                  <a:lnTo>
                    <a:pt x="4035" y="1962"/>
                  </a:lnTo>
                  <a:lnTo>
                    <a:pt x="3891" y="1986"/>
                  </a:lnTo>
                  <a:lnTo>
                    <a:pt x="3759" y="1950"/>
                  </a:lnTo>
                  <a:lnTo>
                    <a:pt x="3603" y="1986"/>
                  </a:lnTo>
                  <a:lnTo>
                    <a:pt x="3483" y="1938"/>
                  </a:lnTo>
                  <a:lnTo>
                    <a:pt x="3471" y="1806"/>
                  </a:lnTo>
                  <a:lnTo>
                    <a:pt x="3435" y="1626"/>
                  </a:lnTo>
                  <a:lnTo>
                    <a:pt x="3555" y="1494"/>
                  </a:lnTo>
                  <a:lnTo>
                    <a:pt x="3615" y="1386"/>
                  </a:lnTo>
                  <a:lnTo>
                    <a:pt x="3663" y="1254"/>
                  </a:lnTo>
                  <a:lnTo>
                    <a:pt x="3663" y="1050"/>
                  </a:lnTo>
                  <a:lnTo>
                    <a:pt x="3543" y="918"/>
                  </a:lnTo>
                  <a:lnTo>
                    <a:pt x="3507" y="774"/>
                  </a:lnTo>
                  <a:lnTo>
                    <a:pt x="3435" y="630"/>
                  </a:lnTo>
                  <a:lnTo>
                    <a:pt x="3195" y="186"/>
                  </a:lnTo>
                  <a:lnTo>
                    <a:pt x="2894" y="0"/>
                  </a:lnTo>
                  <a:lnTo>
                    <a:pt x="2967" y="3535"/>
                  </a:lnTo>
                  <a:lnTo>
                    <a:pt x="2871" y="3619"/>
                  </a:lnTo>
                  <a:lnTo>
                    <a:pt x="2739" y="3607"/>
                  </a:lnTo>
                  <a:lnTo>
                    <a:pt x="2583" y="3691"/>
                  </a:lnTo>
                  <a:lnTo>
                    <a:pt x="2583" y="3835"/>
                  </a:lnTo>
                  <a:lnTo>
                    <a:pt x="2487" y="3955"/>
                  </a:lnTo>
                  <a:lnTo>
                    <a:pt x="2391" y="3871"/>
                  </a:lnTo>
                  <a:lnTo>
                    <a:pt x="2271" y="3919"/>
                  </a:lnTo>
                  <a:lnTo>
                    <a:pt x="2259" y="4039"/>
                  </a:lnTo>
                  <a:lnTo>
                    <a:pt x="2019" y="4003"/>
                  </a:lnTo>
                  <a:lnTo>
                    <a:pt x="1852" y="4003"/>
                  </a:lnTo>
                  <a:lnTo>
                    <a:pt x="1696" y="4039"/>
                  </a:lnTo>
                  <a:lnTo>
                    <a:pt x="1480" y="4087"/>
                  </a:lnTo>
                  <a:lnTo>
                    <a:pt x="1228" y="3955"/>
                  </a:lnTo>
                  <a:lnTo>
                    <a:pt x="1084" y="3871"/>
                  </a:lnTo>
                  <a:lnTo>
                    <a:pt x="904" y="3883"/>
                  </a:lnTo>
                  <a:lnTo>
                    <a:pt x="856" y="3715"/>
                  </a:lnTo>
                  <a:lnTo>
                    <a:pt x="760" y="3523"/>
                  </a:lnTo>
                  <a:lnTo>
                    <a:pt x="628" y="3415"/>
                  </a:lnTo>
                  <a:lnTo>
                    <a:pt x="490" y="3299"/>
                  </a:lnTo>
                  <a:lnTo>
                    <a:pt x="376" y="3283"/>
                  </a:lnTo>
                  <a:lnTo>
                    <a:pt x="289" y="3373"/>
                  </a:lnTo>
                  <a:lnTo>
                    <a:pt x="220" y="3655"/>
                  </a:lnTo>
                  <a:lnTo>
                    <a:pt x="72" y="3703"/>
                  </a:lnTo>
                  <a:lnTo>
                    <a:pt x="0" y="3871"/>
                  </a:lnTo>
                  <a:lnTo>
                    <a:pt x="160" y="4243"/>
                  </a:lnTo>
                  <a:lnTo>
                    <a:pt x="268" y="4279"/>
                  </a:lnTo>
                  <a:lnTo>
                    <a:pt x="604" y="5083"/>
                  </a:lnTo>
                  <a:lnTo>
                    <a:pt x="748" y="5503"/>
                  </a:lnTo>
                  <a:lnTo>
                    <a:pt x="1156" y="630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2245148" y="4300538"/>
              <a:ext cx="1757363" cy="1390650"/>
            </a:xfrm>
            <a:custGeom>
              <a:avLst/>
              <a:gdLst>
                <a:gd name="T0" fmla="*/ 491 w 5448"/>
                <a:gd name="T1" fmla="*/ 188 h 4368"/>
                <a:gd name="T2" fmla="*/ 191 w 5448"/>
                <a:gd name="T3" fmla="*/ 326 h 4368"/>
                <a:gd name="T4" fmla="*/ 0 w 5448"/>
                <a:gd name="T5" fmla="*/ 711 h 4368"/>
                <a:gd name="T6" fmla="*/ 552 w 5448"/>
                <a:gd name="T7" fmla="*/ 1884 h 4368"/>
                <a:gd name="T8" fmla="*/ 210 w 5448"/>
                <a:gd name="T9" fmla="*/ 2280 h 4368"/>
                <a:gd name="T10" fmla="*/ 336 w 5448"/>
                <a:gd name="T11" fmla="*/ 2604 h 4368"/>
                <a:gd name="T12" fmla="*/ 775 w 5448"/>
                <a:gd name="T13" fmla="*/ 3245 h 4368"/>
                <a:gd name="T14" fmla="*/ 742 w 5448"/>
                <a:gd name="T15" fmla="*/ 3926 h 4368"/>
                <a:gd name="T16" fmla="*/ 1010 w 5448"/>
                <a:gd name="T17" fmla="*/ 3688 h 4368"/>
                <a:gd name="T18" fmla="*/ 1434 w 5448"/>
                <a:gd name="T19" fmla="*/ 4008 h 4368"/>
                <a:gd name="T20" fmla="*/ 1848 w 5448"/>
                <a:gd name="T21" fmla="*/ 4260 h 4368"/>
                <a:gd name="T22" fmla="*/ 2244 w 5448"/>
                <a:gd name="T23" fmla="*/ 4134 h 4368"/>
                <a:gd name="T24" fmla="*/ 2694 w 5448"/>
                <a:gd name="T25" fmla="*/ 3954 h 4368"/>
                <a:gd name="T26" fmla="*/ 3270 w 5448"/>
                <a:gd name="T27" fmla="*/ 3846 h 4368"/>
                <a:gd name="T28" fmla="*/ 3666 w 5448"/>
                <a:gd name="T29" fmla="*/ 3666 h 4368"/>
                <a:gd name="T30" fmla="*/ 4152 w 5448"/>
                <a:gd name="T31" fmla="*/ 3486 h 4368"/>
                <a:gd name="T32" fmla="*/ 4746 w 5448"/>
                <a:gd name="T33" fmla="*/ 3522 h 4368"/>
                <a:gd name="T34" fmla="*/ 4854 w 5448"/>
                <a:gd name="T35" fmla="*/ 3162 h 4368"/>
                <a:gd name="T36" fmla="*/ 4638 w 5448"/>
                <a:gd name="T37" fmla="*/ 2838 h 4368"/>
                <a:gd name="T38" fmla="*/ 4332 w 5448"/>
                <a:gd name="T39" fmla="*/ 2640 h 4368"/>
                <a:gd name="T40" fmla="*/ 4800 w 5448"/>
                <a:gd name="T41" fmla="*/ 2244 h 4368"/>
                <a:gd name="T42" fmla="*/ 4926 w 5448"/>
                <a:gd name="T43" fmla="*/ 1722 h 4368"/>
                <a:gd name="T44" fmla="*/ 5340 w 5448"/>
                <a:gd name="T45" fmla="*/ 1632 h 4368"/>
                <a:gd name="T46" fmla="*/ 5390 w 5448"/>
                <a:gd name="T47" fmla="*/ 1247 h 4368"/>
                <a:gd name="T48" fmla="*/ 4976 w 5448"/>
                <a:gd name="T49" fmla="*/ 1103 h 4368"/>
                <a:gd name="T50" fmla="*/ 4572 w 5448"/>
                <a:gd name="T51" fmla="*/ 1416 h 4368"/>
                <a:gd name="T52" fmla="*/ 4118 w 5448"/>
                <a:gd name="T53" fmla="*/ 1272 h 4368"/>
                <a:gd name="T54" fmla="*/ 3716 w 5448"/>
                <a:gd name="T55" fmla="*/ 1277 h 4368"/>
                <a:gd name="T56" fmla="*/ 3564 w 5448"/>
                <a:gd name="T57" fmla="*/ 1631 h 4368"/>
                <a:gd name="T58" fmla="*/ 3216 w 5448"/>
                <a:gd name="T59" fmla="*/ 1668 h 4368"/>
                <a:gd name="T60" fmla="*/ 2999 w 5448"/>
                <a:gd name="T61" fmla="*/ 1908 h 4368"/>
                <a:gd name="T62" fmla="*/ 2760 w 5448"/>
                <a:gd name="T63" fmla="*/ 2160 h 4368"/>
                <a:gd name="T64" fmla="*/ 2531 w 5448"/>
                <a:gd name="T65" fmla="*/ 2399 h 4368"/>
                <a:gd name="T66" fmla="*/ 2112 w 5448"/>
                <a:gd name="T67" fmla="*/ 2283 h 4368"/>
                <a:gd name="T68" fmla="*/ 2066 w 5448"/>
                <a:gd name="T69" fmla="*/ 1877 h 4368"/>
                <a:gd name="T70" fmla="*/ 1932 w 5448"/>
                <a:gd name="T71" fmla="*/ 1763 h 4368"/>
                <a:gd name="T72" fmla="*/ 1647 w 5448"/>
                <a:gd name="T73" fmla="*/ 1970 h 4368"/>
                <a:gd name="T74" fmla="*/ 1488 w 5448"/>
                <a:gd name="T75" fmla="*/ 2102 h 4368"/>
                <a:gd name="T76" fmla="*/ 1500 w 5448"/>
                <a:gd name="T77" fmla="*/ 1739 h 4368"/>
                <a:gd name="T78" fmla="*/ 1260 w 5448"/>
                <a:gd name="T79" fmla="*/ 1452 h 4368"/>
                <a:gd name="T80" fmla="*/ 1103 w 5448"/>
                <a:gd name="T81" fmla="*/ 1067 h 4368"/>
                <a:gd name="T82" fmla="*/ 971 w 5448"/>
                <a:gd name="T83" fmla="*/ 591 h 4368"/>
                <a:gd name="T84" fmla="*/ 935 w 5448"/>
                <a:gd name="T85" fmla="*/ 263 h 4368"/>
                <a:gd name="T86" fmla="*/ 657 w 5448"/>
                <a:gd name="T87" fmla="*/ 0 h 4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48" h="4368">
                  <a:moveTo>
                    <a:pt x="657" y="0"/>
                  </a:moveTo>
                  <a:lnTo>
                    <a:pt x="527" y="47"/>
                  </a:lnTo>
                  <a:lnTo>
                    <a:pt x="491" y="188"/>
                  </a:lnTo>
                  <a:lnTo>
                    <a:pt x="434" y="312"/>
                  </a:lnTo>
                  <a:lnTo>
                    <a:pt x="323" y="347"/>
                  </a:lnTo>
                  <a:lnTo>
                    <a:pt x="191" y="326"/>
                  </a:lnTo>
                  <a:lnTo>
                    <a:pt x="168" y="492"/>
                  </a:lnTo>
                  <a:lnTo>
                    <a:pt x="86" y="584"/>
                  </a:lnTo>
                  <a:lnTo>
                    <a:pt x="0" y="711"/>
                  </a:lnTo>
                  <a:lnTo>
                    <a:pt x="246" y="1074"/>
                  </a:lnTo>
                  <a:lnTo>
                    <a:pt x="480" y="1326"/>
                  </a:lnTo>
                  <a:lnTo>
                    <a:pt x="552" y="1884"/>
                  </a:lnTo>
                  <a:lnTo>
                    <a:pt x="588" y="2172"/>
                  </a:lnTo>
                  <a:lnTo>
                    <a:pt x="426" y="2334"/>
                  </a:lnTo>
                  <a:lnTo>
                    <a:pt x="210" y="2280"/>
                  </a:lnTo>
                  <a:lnTo>
                    <a:pt x="156" y="2442"/>
                  </a:lnTo>
                  <a:lnTo>
                    <a:pt x="174" y="2586"/>
                  </a:lnTo>
                  <a:lnTo>
                    <a:pt x="336" y="2604"/>
                  </a:lnTo>
                  <a:lnTo>
                    <a:pt x="390" y="2820"/>
                  </a:lnTo>
                  <a:lnTo>
                    <a:pt x="354" y="2838"/>
                  </a:lnTo>
                  <a:lnTo>
                    <a:pt x="775" y="3245"/>
                  </a:lnTo>
                  <a:lnTo>
                    <a:pt x="696" y="3486"/>
                  </a:lnTo>
                  <a:lnTo>
                    <a:pt x="588" y="3684"/>
                  </a:lnTo>
                  <a:lnTo>
                    <a:pt x="742" y="3926"/>
                  </a:lnTo>
                  <a:lnTo>
                    <a:pt x="714" y="3720"/>
                  </a:lnTo>
                  <a:lnTo>
                    <a:pt x="840" y="3630"/>
                  </a:lnTo>
                  <a:lnTo>
                    <a:pt x="1010" y="3688"/>
                  </a:lnTo>
                  <a:lnTo>
                    <a:pt x="984" y="3864"/>
                  </a:lnTo>
                  <a:lnTo>
                    <a:pt x="1290" y="3846"/>
                  </a:lnTo>
                  <a:lnTo>
                    <a:pt x="1434" y="4008"/>
                  </a:lnTo>
                  <a:lnTo>
                    <a:pt x="1452" y="4134"/>
                  </a:lnTo>
                  <a:lnTo>
                    <a:pt x="1686" y="4296"/>
                  </a:lnTo>
                  <a:lnTo>
                    <a:pt x="1848" y="4260"/>
                  </a:lnTo>
                  <a:lnTo>
                    <a:pt x="2016" y="4368"/>
                  </a:lnTo>
                  <a:lnTo>
                    <a:pt x="2100" y="4260"/>
                  </a:lnTo>
                  <a:lnTo>
                    <a:pt x="2244" y="4134"/>
                  </a:lnTo>
                  <a:lnTo>
                    <a:pt x="2370" y="4026"/>
                  </a:lnTo>
                  <a:lnTo>
                    <a:pt x="2478" y="3882"/>
                  </a:lnTo>
                  <a:lnTo>
                    <a:pt x="2694" y="3954"/>
                  </a:lnTo>
                  <a:lnTo>
                    <a:pt x="2820" y="3882"/>
                  </a:lnTo>
                  <a:lnTo>
                    <a:pt x="3054" y="3936"/>
                  </a:lnTo>
                  <a:lnTo>
                    <a:pt x="3270" y="3846"/>
                  </a:lnTo>
                  <a:lnTo>
                    <a:pt x="3504" y="3882"/>
                  </a:lnTo>
                  <a:lnTo>
                    <a:pt x="3576" y="3774"/>
                  </a:lnTo>
                  <a:lnTo>
                    <a:pt x="3666" y="3666"/>
                  </a:lnTo>
                  <a:lnTo>
                    <a:pt x="3810" y="3576"/>
                  </a:lnTo>
                  <a:lnTo>
                    <a:pt x="4008" y="3576"/>
                  </a:lnTo>
                  <a:lnTo>
                    <a:pt x="4152" y="3486"/>
                  </a:lnTo>
                  <a:lnTo>
                    <a:pt x="4404" y="3576"/>
                  </a:lnTo>
                  <a:lnTo>
                    <a:pt x="4732" y="3586"/>
                  </a:lnTo>
                  <a:lnTo>
                    <a:pt x="4746" y="3522"/>
                  </a:lnTo>
                  <a:lnTo>
                    <a:pt x="4926" y="3432"/>
                  </a:lnTo>
                  <a:lnTo>
                    <a:pt x="4800" y="3342"/>
                  </a:lnTo>
                  <a:lnTo>
                    <a:pt x="4854" y="3162"/>
                  </a:lnTo>
                  <a:lnTo>
                    <a:pt x="5016" y="3036"/>
                  </a:lnTo>
                  <a:lnTo>
                    <a:pt x="4890" y="2892"/>
                  </a:lnTo>
                  <a:lnTo>
                    <a:pt x="4638" y="2838"/>
                  </a:lnTo>
                  <a:lnTo>
                    <a:pt x="4422" y="2892"/>
                  </a:lnTo>
                  <a:lnTo>
                    <a:pt x="4162" y="2871"/>
                  </a:lnTo>
                  <a:lnTo>
                    <a:pt x="4332" y="2640"/>
                  </a:lnTo>
                  <a:lnTo>
                    <a:pt x="4422" y="2424"/>
                  </a:lnTo>
                  <a:lnTo>
                    <a:pt x="4584" y="2262"/>
                  </a:lnTo>
                  <a:lnTo>
                    <a:pt x="4800" y="2244"/>
                  </a:lnTo>
                  <a:lnTo>
                    <a:pt x="4674" y="2082"/>
                  </a:lnTo>
                  <a:lnTo>
                    <a:pt x="4674" y="1830"/>
                  </a:lnTo>
                  <a:lnTo>
                    <a:pt x="4926" y="1722"/>
                  </a:lnTo>
                  <a:lnTo>
                    <a:pt x="5016" y="1632"/>
                  </a:lnTo>
                  <a:lnTo>
                    <a:pt x="5178" y="1650"/>
                  </a:lnTo>
                  <a:lnTo>
                    <a:pt x="5340" y="1632"/>
                  </a:lnTo>
                  <a:lnTo>
                    <a:pt x="5376" y="1506"/>
                  </a:lnTo>
                  <a:lnTo>
                    <a:pt x="5448" y="1416"/>
                  </a:lnTo>
                  <a:lnTo>
                    <a:pt x="5390" y="1247"/>
                  </a:lnTo>
                  <a:lnTo>
                    <a:pt x="5280" y="1166"/>
                  </a:lnTo>
                  <a:lnTo>
                    <a:pt x="5136" y="1247"/>
                  </a:lnTo>
                  <a:lnTo>
                    <a:pt x="4976" y="1103"/>
                  </a:lnTo>
                  <a:lnTo>
                    <a:pt x="4749" y="1166"/>
                  </a:lnTo>
                  <a:lnTo>
                    <a:pt x="4608" y="1274"/>
                  </a:lnTo>
                  <a:lnTo>
                    <a:pt x="4572" y="1416"/>
                  </a:lnTo>
                  <a:lnTo>
                    <a:pt x="4431" y="1358"/>
                  </a:lnTo>
                  <a:lnTo>
                    <a:pt x="4320" y="1271"/>
                  </a:lnTo>
                  <a:lnTo>
                    <a:pt x="4118" y="1272"/>
                  </a:lnTo>
                  <a:lnTo>
                    <a:pt x="4010" y="1128"/>
                  </a:lnTo>
                  <a:lnTo>
                    <a:pt x="3840" y="1044"/>
                  </a:lnTo>
                  <a:lnTo>
                    <a:pt x="3716" y="1277"/>
                  </a:lnTo>
                  <a:lnTo>
                    <a:pt x="3635" y="1451"/>
                  </a:lnTo>
                  <a:lnTo>
                    <a:pt x="3695" y="1526"/>
                  </a:lnTo>
                  <a:lnTo>
                    <a:pt x="3564" y="1631"/>
                  </a:lnTo>
                  <a:lnTo>
                    <a:pt x="3480" y="1740"/>
                  </a:lnTo>
                  <a:lnTo>
                    <a:pt x="3371" y="1644"/>
                  </a:lnTo>
                  <a:lnTo>
                    <a:pt x="3216" y="1668"/>
                  </a:lnTo>
                  <a:lnTo>
                    <a:pt x="3203" y="1763"/>
                  </a:lnTo>
                  <a:lnTo>
                    <a:pt x="3108" y="1790"/>
                  </a:lnTo>
                  <a:lnTo>
                    <a:pt x="2999" y="1908"/>
                  </a:lnTo>
                  <a:lnTo>
                    <a:pt x="2867" y="1932"/>
                  </a:lnTo>
                  <a:lnTo>
                    <a:pt x="2903" y="2052"/>
                  </a:lnTo>
                  <a:lnTo>
                    <a:pt x="2760" y="2160"/>
                  </a:lnTo>
                  <a:lnTo>
                    <a:pt x="2663" y="2148"/>
                  </a:lnTo>
                  <a:lnTo>
                    <a:pt x="2628" y="2301"/>
                  </a:lnTo>
                  <a:lnTo>
                    <a:pt x="2531" y="2399"/>
                  </a:lnTo>
                  <a:lnTo>
                    <a:pt x="2409" y="2387"/>
                  </a:lnTo>
                  <a:lnTo>
                    <a:pt x="2267" y="2400"/>
                  </a:lnTo>
                  <a:lnTo>
                    <a:pt x="2112" y="2283"/>
                  </a:lnTo>
                  <a:lnTo>
                    <a:pt x="2088" y="2171"/>
                  </a:lnTo>
                  <a:lnTo>
                    <a:pt x="2015" y="2003"/>
                  </a:lnTo>
                  <a:lnTo>
                    <a:pt x="2066" y="1877"/>
                  </a:lnTo>
                  <a:lnTo>
                    <a:pt x="2112" y="1716"/>
                  </a:lnTo>
                  <a:lnTo>
                    <a:pt x="2040" y="1680"/>
                  </a:lnTo>
                  <a:lnTo>
                    <a:pt x="1932" y="1763"/>
                  </a:lnTo>
                  <a:lnTo>
                    <a:pt x="1859" y="1859"/>
                  </a:lnTo>
                  <a:lnTo>
                    <a:pt x="1716" y="1874"/>
                  </a:lnTo>
                  <a:lnTo>
                    <a:pt x="1647" y="1970"/>
                  </a:lnTo>
                  <a:lnTo>
                    <a:pt x="1595" y="2067"/>
                  </a:lnTo>
                  <a:lnTo>
                    <a:pt x="1596" y="2160"/>
                  </a:lnTo>
                  <a:lnTo>
                    <a:pt x="1488" y="2102"/>
                  </a:lnTo>
                  <a:lnTo>
                    <a:pt x="1524" y="1994"/>
                  </a:lnTo>
                  <a:lnTo>
                    <a:pt x="1430" y="1848"/>
                  </a:lnTo>
                  <a:lnTo>
                    <a:pt x="1500" y="1739"/>
                  </a:lnTo>
                  <a:lnTo>
                    <a:pt x="1500" y="1622"/>
                  </a:lnTo>
                  <a:lnTo>
                    <a:pt x="1370" y="1548"/>
                  </a:lnTo>
                  <a:lnTo>
                    <a:pt x="1260" y="1452"/>
                  </a:lnTo>
                  <a:lnTo>
                    <a:pt x="1161" y="1352"/>
                  </a:lnTo>
                  <a:lnTo>
                    <a:pt x="1130" y="1217"/>
                  </a:lnTo>
                  <a:lnTo>
                    <a:pt x="1103" y="1067"/>
                  </a:lnTo>
                  <a:lnTo>
                    <a:pt x="1104" y="899"/>
                  </a:lnTo>
                  <a:lnTo>
                    <a:pt x="1032" y="708"/>
                  </a:lnTo>
                  <a:lnTo>
                    <a:pt x="971" y="591"/>
                  </a:lnTo>
                  <a:lnTo>
                    <a:pt x="960" y="419"/>
                  </a:lnTo>
                  <a:lnTo>
                    <a:pt x="1008" y="240"/>
                  </a:lnTo>
                  <a:lnTo>
                    <a:pt x="935" y="263"/>
                  </a:lnTo>
                  <a:lnTo>
                    <a:pt x="855" y="122"/>
                  </a:lnTo>
                  <a:lnTo>
                    <a:pt x="711" y="4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3573886" y="2454275"/>
              <a:ext cx="1558925" cy="1071563"/>
            </a:xfrm>
            <a:custGeom>
              <a:avLst/>
              <a:gdLst>
                <a:gd name="T0" fmla="*/ 48 w 4838"/>
                <a:gd name="T1" fmla="*/ 1621 h 3366"/>
                <a:gd name="T2" fmla="*/ 0 w 4838"/>
                <a:gd name="T3" fmla="*/ 1845 h 3366"/>
                <a:gd name="T4" fmla="*/ 264 w 4838"/>
                <a:gd name="T5" fmla="*/ 1965 h 3366"/>
                <a:gd name="T6" fmla="*/ 360 w 4838"/>
                <a:gd name="T7" fmla="*/ 2287 h 3366"/>
                <a:gd name="T8" fmla="*/ 278 w 4838"/>
                <a:gd name="T9" fmla="*/ 2478 h 3366"/>
                <a:gd name="T10" fmla="*/ 705 w 4838"/>
                <a:gd name="T11" fmla="*/ 2727 h 3366"/>
                <a:gd name="T12" fmla="*/ 1044 w 4838"/>
                <a:gd name="T13" fmla="*/ 2789 h 3366"/>
                <a:gd name="T14" fmla="*/ 1199 w 4838"/>
                <a:gd name="T15" fmla="*/ 2823 h 3366"/>
                <a:gd name="T16" fmla="*/ 1323 w 4838"/>
                <a:gd name="T17" fmla="*/ 3006 h 3366"/>
                <a:gd name="T18" fmla="*/ 1524 w 4838"/>
                <a:gd name="T19" fmla="*/ 3093 h 3366"/>
                <a:gd name="T20" fmla="*/ 1536 w 4838"/>
                <a:gd name="T21" fmla="*/ 3318 h 3366"/>
                <a:gd name="T22" fmla="*/ 1716 w 4838"/>
                <a:gd name="T23" fmla="*/ 3200 h 3366"/>
                <a:gd name="T24" fmla="*/ 1778 w 4838"/>
                <a:gd name="T25" fmla="*/ 2888 h 3366"/>
                <a:gd name="T26" fmla="*/ 2039 w 4838"/>
                <a:gd name="T27" fmla="*/ 3030 h 3366"/>
                <a:gd name="T28" fmla="*/ 1800 w 4838"/>
                <a:gd name="T29" fmla="*/ 3236 h 3366"/>
                <a:gd name="T30" fmla="*/ 1962 w 4838"/>
                <a:gd name="T31" fmla="*/ 3366 h 3366"/>
                <a:gd name="T32" fmla="*/ 2149 w 4838"/>
                <a:gd name="T33" fmla="*/ 3189 h 3366"/>
                <a:gd name="T34" fmla="*/ 2396 w 4838"/>
                <a:gd name="T35" fmla="*/ 2997 h 3366"/>
                <a:gd name="T36" fmla="*/ 2726 w 4838"/>
                <a:gd name="T37" fmla="*/ 2878 h 3366"/>
                <a:gd name="T38" fmla="*/ 2927 w 4838"/>
                <a:gd name="T39" fmla="*/ 2933 h 3366"/>
                <a:gd name="T40" fmla="*/ 3284 w 4838"/>
                <a:gd name="T41" fmla="*/ 2677 h 3366"/>
                <a:gd name="T42" fmla="*/ 3384 w 4838"/>
                <a:gd name="T43" fmla="*/ 2385 h 3366"/>
                <a:gd name="T44" fmla="*/ 3686 w 4838"/>
                <a:gd name="T45" fmla="*/ 2276 h 3366"/>
                <a:gd name="T46" fmla="*/ 3970 w 4838"/>
                <a:gd name="T47" fmla="*/ 2202 h 3366"/>
                <a:gd name="T48" fmla="*/ 4171 w 4838"/>
                <a:gd name="T49" fmla="*/ 2157 h 3366"/>
                <a:gd name="T50" fmla="*/ 4427 w 4838"/>
                <a:gd name="T51" fmla="*/ 2047 h 3366"/>
                <a:gd name="T52" fmla="*/ 4280 w 4838"/>
                <a:gd name="T53" fmla="*/ 1892 h 3366"/>
                <a:gd name="T54" fmla="*/ 4015 w 4838"/>
                <a:gd name="T55" fmla="*/ 1837 h 3366"/>
                <a:gd name="T56" fmla="*/ 4006 w 4838"/>
                <a:gd name="T57" fmla="*/ 1645 h 3366"/>
                <a:gd name="T58" fmla="*/ 4125 w 4838"/>
                <a:gd name="T59" fmla="*/ 1389 h 3366"/>
                <a:gd name="T60" fmla="*/ 4207 w 4838"/>
                <a:gd name="T61" fmla="*/ 1188 h 3366"/>
                <a:gd name="T62" fmla="*/ 4472 w 4838"/>
                <a:gd name="T63" fmla="*/ 1233 h 3366"/>
                <a:gd name="T64" fmla="*/ 4573 w 4838"/>
                <a:gd name="T65" fmla="*/ 1014 h 3366"/>
                <a:gd name="T66" fmla="*/ 4719 w 4838"/>
                <a:gd name="T67" fmla="*/ 768 h 3366"/>
                <a:gd name="T68" fmla="*/ 4774 w 4838"/>
                <a:gd name="T69" fmla="*/ 539 h 3366"/>
                <a:gd name="T70" fmla="*/ 4802 w 4838"/>
                <a:gd name="T71" fmla="*/ 439 h 3366"/>
                <a:gd name="T72" fmla="*/ 4454 w 4838"/>
                <a:gd name="T73" fmla="*/ 384 h 3366"/>
                <a:gd name="T74" fmla="*/ 4290 w 4838"/>
                <a:gd name="T75" fmla="*/ 393 h 3366"/>
                <a:gd name="T76" fmla="*/ 4116 w 4838"/>
                <a:gd name="T77" fmla="*/ 448 h 3366"/>
                <a:gd name="T78" fmla="*/ 3860 w 4838"/>
                <a:gd name="T79" fmla="*/ 274 h 3366"/>
                <a:gd name="T80" fmla="*/ 3622 w 4838"/>
                <a:gd name="T81" fmla="*/ 210 h 3366"/>
                <a:gd name="T82" fmla="*/ 3403 w 4838"/>
                <a:gd name="T83" fmla="*/ 201 h 3366"/>
                <a:gd name="T84" fmla="*/ 3202 w 4838"/>
                <a:gd name="T85" fmla="*/ 73 h 3366"/>
                <a:gd name="T86" fmla="*/ 3031 w 4838"/>
                <a:gd name="T87" fmla="*/ 73 h 3366"/>
                <a:gd name="T88" fmla="*/ 2808 w 4838"/>
                <a:gd name="T89" fmla="*/ 64 h 3366"/>
                <a:gd name="T90" fmla="*/ 2781 w 4838"/>
                <a:gd name="T91" fmla="*/ 201 h 3366"/>
                <a:gd name="T92" fmla="*/ 2690 w 4838"/>
                <a:gd name="T93" fmla="*/ 485 h 3366"/>
                <a:gd name="T94" fmla="*/ 2589 w 4838"/>
                <a:gd name="T95" fmla="*/ 759 h 3366"/>
                <a:gd name="T96" fmla="*/ 2359 w 4838"/>
                <a:gd name="T97" fmla="*/ 1041 h 3366"/>
                <a:gd name="T98" fmla="*/ 2058 w 4838"/>
                <a:gd name="T99" fmla="*/ 1078 h 3366"/>
                <a:gd name="T100" fmla="*/ 1948 w 4838"/>
                <a:gd name="T101" fmla="*/ 1169 h 3366"/>
                <a:gd name="T102" fmla="*/ 1573 w 4838"/>
                <a:gd name="T103" fmla="*/ 1124 h 3366"/>
                <a:gd name="T104" fmla="*/ 1354 w 4838"/>
                <a:gd name="T105" fmla="*/ 996 h 3366"/>
                <a:gd name="T106" fmla="*/ 1107 w 4838"/>
                <a:gd name="T107" fmla="*/ 1005 h 3366"/>
                <a:gd name="T108" fmla="*/ 887 w 4838"/>
                <a:gd name="T109" fmla="*/ 823 h 3366"/>
                <a:gd name="T110" fmla="*/ 650 w 4838"/>
                <a:gd name="T111" fmla="*/ 649 h 3366"/>
                <a:gd name="T112" fmla="*/ 450 w 4838"/>
                <a:gd name="T113" fmla="*/ 619 h 3366"/>
                <a:gd name="T114" fmla="*/ 198 w 4838"/>
                <a:gd name="T115" fmla="*/ 687 h 3366"/>
                <a:gd name="T116" fmla="*/ 110 w 4838"/>
                <a:gd name="T117" fmla="*/ 849 h 3366"/>
                <a:gd name="T118" fmla="*/ 83 w 4838"/>
                <a:gd name="T119" fmla="*/ 996 h 3366"/>
                <a:gd name="T120" fmla="*/ 74 w 4838"/>
                <a:gd name="T121" fmla="*/ 1188 h 3366"/>
                <a:gd name="T122" fmla="*/ 0 w 4838"/>
                <a:gd name="T123" fmla="*/ 1435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8" h="3366">
                  <a:moveTo>
                    <a:pt x="0" y="1435"/>
                  </a:moveTo>
                  <a:lnTo>
                    <a:pt x="48" y="1621"/>
                  </a:lnTo>
                  <a:lnTo>
                    <a:pt x="36" y="1731"/>
                  </a:lnTo>
                  <a:lnTo>
                    <a:pt x="0" y="1845"/>
                  </a:lnTo>
                  <a:lnTo>
                    <a:pt x="159" y="1891"/>
                  </a:lnTo>
                  <a:lnTo>
                    <a:pt x="264" y="1965"/>
                  </a:lnTo>
                  <a:lnTo>
                    <a:pt x="288" y="2163"/>
                  </a:lnTo>
                  <a:lnTo>
                    <a:pt x="360" y="2287"/>
                  </a:lnTo>
                  <a:lnTo>
                    <a:pt x="263" y="2361"/>
                  </a:lnTo>
                  <a:lnTo>
                    <a:pt x="278" y="2478"/>
                  </a:lnTo>
                  <a:lnTo>
                    <a:pt x="503" y="2657"/>
                  </a:lnTo>
                  <a:lnTo>
                    <a:pt x="705" y="2727"/>
                  </a:lnTo>
                  <a:lnTo>
                    <a:pt x="899" y="2802"/>
                  </a:lnTo>
                  <a:lnTo>
                    <a:pt x="1044" y="2789"/>
                  </a:lnTo>
                  <a:lnTo>
                    <a:pt x="1140" y="2648"/>
                  </a:lnTo>
                  <a:lnTo>
                    <a:pt x="1199" y="2823"/>
                  </a:lnTo>
                  <a:lnTo>
                    <a:pt x="1223" y="2982"/>
                  </a:lnTo>
                  <a:lnTo>
                    <a:pt x="1323" y="3006"/>
                  </a:lnTo>
                  <a:lnTo>
                    <a:pt x="1440" y="2972"/>
                  </a:lnTo>
                  <a:lnTo>
                    <a:pt x="1524" y="3093"/>
                  </a:lnTo>
                  <a:lnTo>
                    <a:pt x="1488" y="3210"/>
                  </a:lnTo>
                  <a:lnTo>
                    <a:pt x="1536" y="3318"/>
                  </a:lnTo>
                  <a:lnTo>
                    <a:pt x="1598" y="3354"/>
                  </a:lnTo>
                  <a:lnTo>
                    <a:pt x="1716" y="3200"/>
                  </a:lnTo>
                  <a:lnTo>
                    <a:pt x="1716" y="2982"/>
                  </a:lnTo>
                  <a:lnTo>
                    <a:pt x="1778" y="2888"/>
                  </a:lnTo>
                  <a:lnTo>
                    <a:pt x="1896" y="2982"/>
                  </a:lnTo>
                  <a:lnTo>
                    <a:pt x="2039" y="3030"/>
                  </a:lnTo>
                  <a:lnTo>
                    <a:pt x="1916" y="3131"/>
                  </a:lnTo>
                  <a:lnTo>
                    <a:pt x="1800" y="3236"/>
                  </a:lnTo>
                  <a:lnTo>
                    <a:pt x="1814" y="3329"/>
                  </a:lnTo>
                  <a:lnTo>
                    <a:pt x="1962" y="3366"/>
                  </a:lnTo>
                  <a:lnTo>
                    <a:pt x="2037" y="3333"/>
                  </a:lnTo>
                  <a:lnTo>
                    <a:pt x="2149" y="3189"/>
                  </a:lnTo>
                  <a:lnTo>
                    <a:pt x="2259" y="3097"/>
                  </a:lnTo>
                  <a:lnTo>
                    <a:pt x="2396" y="2997"/>
                  </a:lnTo>
                  <a:lnTo>
                    <a:pt x="2534" y="2951"/>
                  </a:lnTo>
                  <a:lnTo>
                    <a:pt x="2726" y="2878"/>
                  </a:lnTo>
                  <a:lnTo>
                    <a:pt x="2827" y="2933"/>
                  </a:lnTo>
                  <a:lnTo>
                    <a:pt x="2927" y="2933"/>
                  </a:lnTo>
                  <a:lnTo>
                    <a:pt x="3110" y="2741"/>
                  </a:lnTo>
                  <a:lnTo>
                    <a:pt x="3284" y="2677"/>
                  </a:lnTo>
                  <a:lnTo>
                    <a:pt x="3266" y="2522"/>
                  </a:lnTo>
                  <a:lnTo>
                    <a:pt x="3384" y="2385"/>
                  </a:lnTo>
                  <a:lnTo>
                    <a:pt x="3503" y="2285"/>
                  </a:lnTo>
                  <a:lnTo>
                    <a:pt x="3686" y="2276"/>
                  </a:lnTo>
                  <a:lnTo>
                    <a:pt x="3896" y="2257"/>
                  </a:lnTo>
                  <a:lnTo>
                    <a:pt x="3970" y="2202"/>
                  </a:lnTo>
                  <a:lnTo>
                    <a:pt x="4107" y="2248"/>
                  </a:lnTo>
                  <a:lnTo>
                    <a:pt x="4171" y="2157"/>
                  </a:lnTo>
                  <a:lnTo>
                    <a:pt x="4262" y="2102"/>
                  </a:lnTo>
                  <a:lnTo>
                    <a:pt x="4427" y="2047"/>
                  </a:lnTo>
                  <a:lnTo>
                    <a:pt x="4317" y="1992"/>
                  </a:lnTo>
                  <a:lnTo>
                    <a:pt x="4280" y="1892"/>
                  </a:lnTo>
                  <a:lnTo>
                    <a:pt x="4162" y="1782"/>
                  </a:lnTo>
                  <a:lnTo>
                    <a:pt x="4015" y="1837"/>
                  </a:lnTo>
                  <a:lnTo>
                    <a:pt x="3906" y="1754"/>
                  </a:lnTo>
                  <a:lnTo>
                    <a:pt x="4006" y="1645"/>
                  </a:lnTo>
                  <a:lnTo>
                    <a:pt x="4098" y="1553"/>
                  </a:lnTo>
                  <a:lnTo>
                    <a:pt x="4125" y="1389"/>
                  </a:lnTo>
                  <a:lnTo>
                    <a:pt x="4125" y="1242"/>
                  </a:lnTo>
                  <a:lnTo>
                    <a:pt x="4207" y="1188"/>
                  </a:lnTo>
                  <a:lnTo>
                    <a:pt x="4344" y="1206"/>
                  </a:lnTo>
                  <a:lnTo>
                    <a:pt x="4472" y="1233"/>
                  </a:lnTo>
                  <a:lnTo>
                    <a:pt x="4564" y="1169"/>
                  </a:lnTo>
                  <a:lnTo>
                    <a:pt x="4573" y="1014"/>
                  </a:lnTo>
                  <a:lnTo>
                    <a:pt x="4719" y="895"/>
                  </a:lnTo>
                  <a:lnTo>
                    <a:pt x="4719" y="768"/>
                  </a:lnTo>
                  <a:lnTo>
                    <a:pt x="4774" y="695"/>
                  </a:lnTo>
                  <a:lnTo>
                    <a:pt x="4774" y="539"/>
                  </a:lnTo>
                  <a:lnTo>
                    <a:pt x="4838" y="512"/>
                  </a:lnTo>
                  <a:lnTo>
                    <a:pt x="4802" y="439"/>
                  </a:lnTo>
                  <a:lnTo>
                    <a:pt x="4600" y="347"/>
                  </a:lnTo>
                  <a:lnTo>
                    <a:pt x="4454" y="384"/>
                  </a:lnTo>
                  <a:lnTo>
                    <a:pt x="4317" y="347"/>
                  </a:lnTo>
                  <a:lnTo>
                    <a:pt x="4290" y="393"/>
                  </a:lnTo>
                  <a:lnTo>
                    <a:pt x="4244" y="466"/>
                  </a:lnTo>
                  <a:lnTo>
                    <a:pt x="4116" y="448"/>
                  </a:lnTo>
                  <a:lnTo>
                    <a:pt x="3970" y="366"/>
                  </a:lnTo>
                  <a:lnTo>
                    <a:pt x="3860" y="274"/>
                  </a:lnTo>
                  <a:lnTo>
                    <a:pt x="3778" y="110"/>
                  </a:lnTo>
                  <a:lnTo>
                    <a:pt x="3622" y="210"/>
                  </a:lnTo>
                  <a:lnTo>
                    <a:pt x="3635" y="243"/>
                  </a:lnTo>
                  <a:lnTo>
                    <a:pt x="3403" y="201"/>
                  </a:lnTo>
                  <a:lnTo>
                    <a:pt x="3275" y="165"/>
                  </a:lnTo>
                  <a:lnTo>
                    <a:pt x="3202" y="73"/>
                  </a:lnTo>
                  <a:lnTo>
                    <a:pt x="3156" y="0"/>
                  </a:lnTo>
                  <a:lnTo>
                    <a:pt x="3031" y="73"/>
                  </a:lnTo>
                  <a:lnTo>
                    <a:pt x="2889" y="114"/>
                  </a:lnTo>
                  <a:lnTo>
                    <a:pt x="2808" y="64"/>
                  </a:lnTo>
                  <a:lnTo>
                    <a:pt x="2746" y="145"/>
                  </a:lnTo>
                  <a:lnTo>
                    <a:pt x="2781" y="201"/>
                  </a:lnTo>
                  <a:lnTo>
                    <a:pt x="2754" y="320"/>
                  </a:lnTo>
                  <a:lnTo>
                    <a:pt x="2690" y="485"/>
                  </a:lnTo>
                  <a:lnTo>
                    <a:pt x="2616" y="622"/>
                  </a:lnTo>
                  <a:lnTo>
                    <a:pt x="2589" y="759"/>
                  </a:lnTo>
                  <a:lnTo>
                    <a:pt x="2479" y="913"/>
                  </a:lnTo>
                  <a:lnTo>
                    <a:pt x="2359" y="1041"/>
                  </a:lnTo>
                  <a:lnTo>
                    <a:pt x="2231" y="1105"/>
                  </a:lnTo>
                  <a:lnTo>
                    <a:pt x="2058" y="1078"/>
                  </a:lnTo>
                  <a:lnTo>
                    <a:pt x="1985" y="1124"/>
                  </a:lnTo>
                  <a:lnTo>
                    <a:pt x="1948" y="1169"/>
                  </a:lnTo>
                  <a:lnTo>
                    <a:pt x="1765" y="1169"/>
                  </a:lnTo>
                  <a:lnTo>
                    <a:pt x="1573" y="1124"/>
                  </a:lnTo>
                  <a:lnTo>
                    <a:pt x="1421" y="1093"/>
                  </a:lnTo>
                  <a:lnTo>
                    <a:pt x="1354" y="996"/>
                  </a:lnTo>
                  <a:lnTo>
                    <a:pt x="1226" y="968"/>
                  </a:lnTo>
                  <a:lnTo>
                    <a:pt x="1107" y="1005"/>
                  </a:lnTo>
                  <a:lnTo>
                    <a:pt x="997" y="959"/>
                  </a:lnTo>
                  <a:lnTo>
                    <a:pt x="887" y="823"/>
                  </a:lnTo>
                  <a:lnTo>
                    <a:pt x="741" y="741"/>
                  </a:lnTo>
                  <a:lnTo>
                    <a:pt x="650" y="649"/>
                  </a:lnTo>
                  <a:lnTo>
                    <a:pt x="556" y="654"/>
                  </a:lnTo>
                  <a:lnTo>
                    <a:pt x="450" y="619"/>
                  </a:lnTo>
                  <a:lnTo>
                    <a:pt x="318" y="675"/>
                  </a:lnTo>
                  <a:lnTo>
                    <a:pt x="198" y="687"/>
                  </a:lnTo>
                  <a:lnTo>
                    <a:pt x="175" y="748"/>
                  </a:lnTo>
                  <a:lnTo>
                    <a:pt x="110" y="849"/>
                  </a:lnTo>
                  <a:lnTo>
                    <a:pt x="110" y="941"/>
                  </a:lnTo>
                  <a:lnTo>
                    <a:pt x="83" y="996"/>
                  </a:lnTo>
                  <a:lnTo>
                    <a:pt x="10" y="1087"/>
                  </a:lnTo>
                  <a:lnTo>
                    <a:pt x="74" y="1188"/>
                  </a:lnTo>
                  <a:lnTo>
                    <a:pt x="28" y="1270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4032673" y="3105150"/>
              <a:ext cx="1493838" cy="1249363"/>
            </a:xfrm>
            <a:custGeom>
              <a:avLst/>
              <a:gdLst>
                <a:gd name="T0" fmla="*/ 384 w 4632"/>
                <a:gd name="T1" fmla="*/ 2158 h 3922"/>
                <a:gd name="T2" fmla="*/ 35 w 4632"/>
                <a:gd name="T3" fmla="*/ 2794 h 3922"/>
                <a:gd name="T4" fmla="*/ 359 w 4632"/>
                <a:gd name="T5" fmla="*/ 3225 h 3922"/>
                <a:gd name="T6" fmla="*/ 792 w 4632"/>
                <a:gd name="T7" fmla="*/ 3730 h 3922"/>
                <a:gd name="T8" fmla="*/ 1104 w 4632"/>
                <a:gd name="T9" fmla="*/ 3850 h 3922"/>
                <a:gd name="T10" fmla="*/ 1308 w 4632"/>
                <a:gd name="T11" fmla="*/ 3850 h 3922"/>
                <a:gd name="T12" fmla="*/ 1488 w 4632"/>
                <a:gd name="T13" fmla="*/ 3754 h 3922"/>
                <a:gd name="T14" fmla="*/ 1668 w 4632"/>
                <a:gd name="T15" fmla="*/ 3826 h 3922"/>
                <a:gd name="T16" fmla="*/ 1908 w 4632"/>
                <a:gd name="T17" fmla="*/ 3874 h 3922"/>
                <a:gd name="T18" fmla="*/ 2172 w 4632"/>
                <a:gd name="T19" fmla="*/ 3874 h 3922"/>
                <a:gd name="T20" fmla="*/ 2328 w 4632"/>
                <a:gd name="T21" fmla="*/ 3766 h 3922"/>
                <a:gd name="T22" fmla="*/ 2616 w 4632"/>
                <a:gd name="T23" fmla="*/ 3586 h 3922"/>
                <a:gd name="T24" fmla="*/ 2496 w 4632"/>
                <a:gd name="T25" fmla="*/ 3334 h 3922"/>
                <a:gd name="T26" fmla="*/ 2340 w 4632"/>
                <a:gd name="T27" fmla="*/ 3070 h 3922"/>
                <a:gd name="T28" fmla="*/ 2472 w 4632"/>
                <a:gd name="T29" fmla="*/ 2818 h 3922"/>
                <a:gd name="T30" fmla="*/ 2700 w 4632"/>
                <a:gd name="T31" fmla="*/ 2530 h 3922"/>
                <a:gd name="T32" fmla="*/ 2904 w 4632"/>
                <a:gd name="T33" fmla="*/ 2278 h 3922"/>
                <a:gd name="T34" fmla="*/ 3192 w 4632"/>
                <a:gd name="T35" fmla="*/ 2062 h 3922"/>
                <a:gd name="T36" fmla="*/ 3480 w 4632"/>
                <a:gd name="T37" fmla="*/ 1931 h 3922"/>
                <a:gd name="T38" fmla="*/ 3756 w 4632"/>
                <a:gd name="T39" fmla="*/ 1990 h 3922"/>
                <a:gd name="T40" fmla="*/ 3936 w 4632"/>
                <a:gd name="T41" fmla="*/ 1942 h 3922"/>
                <a:gd name="T42" fmla="*/ 4140 w 4632"/>
                <a:gd name="T43" fmla="*/ 1810 h 3922"/>
                <a:gd name="T44" fmla="*/ 4428 w 4632"/>
                <a:gd name="T45" fmla="*/ 1582 h 3922"/>
                <a:gd name="T46" fmla="*/ 4572 w 4632"/>
                <a:gd name="T47" fmla="*/ 1270 h 3922"/>
                <a:gd name="T48" fmla="*/ 4632 w 4632"/>
                <a:gd name="T49" fmla="*/ 826 h 3922"/>
                <a:gd name="T50" fmla="*/ 4452 w 4632"/>
                <a:gd name="T51" fmla="*/ 634 h 3922"/>
                <a:gd name="T52" fmla="*/ 4164 w 4632"/>
                <a:gd name="T53" fmla="*/ 442 h 3922"/>
                <a:gd name="T54" fmla="*/ 3912 w 4632"/>
                <a:gd name="T55" fmla="*/ 346 h 3922"/>
                <a:gd name="T56" fmla="*/ 3732 w 4632"/>
                <a:gd name="T57" fmla="*/ 310 h 3922"/>
                <a:gd name="T58" fmla="*/ 3444 w 4632"/>
                <a:gd name="T59" fmla="*/ 226 h 3922"/>
                <a:gd name="T60" fmla="*/ 3096 w 4632"/>
                <a:gd name="T61" fmla="*/ 10 h 3922"/>
                <a:gd name="T62" fmla="*/ 2835 w 4632"/>
                <a:gd name="T63" fmla="*/ 54 h 3922"/>
                <a:gd name="T64" fmla="*/ 2678 w 4632"/>
                <a:gd name="T65" fmla="*/ 198 h 3922"/>
                <a:gd name="T66" fmla="*/ 2466 w 4632"/>
                <a:gd name="T67" fmla="*/ 210 h 3922"/>
                <a:gd name="T68" fmla="*/ 2075 w 4632"/>
                <a:gd name="T69" fmla="*/ 237 h 3922"/>
                <a:gd name="T70" fmla="*/ 1838 w 4632"/>
                <a:gd name="T71" fmla="*/ 475 h 3922"/>
                <a:gd name="T72" fmla="*/ 1679 w 4632"/>
                <a:gd name="T73" fmla="*/ 693 h 3922"/>
                <a:gd name="T74" fmla="*/ 1400 w 4632"/>
                <a:gd name="T75" fmla="*/ 886 h 3922"/>
                <a:gd name="T76" fmla="*/ 1086 w 4632"/>
                <a:gd name="T77" fmla="*/ 910 h 3922"/>
                <a:gd name="T78" fmla="*/ 831 w 4632"/>
                <a:gd name="T79" fmla="*/ 1050 h 3922"/>
                <a:gd name="T80" fmla="*/ 612 w 4632"/>
                <a:gd name="T81" fmla="*/ 1279 h 3922"/>
                <a:gd name="T82" fmla="*/ 477 w 4632"/>
                <a:gd name="T83" fmla="*/ 1674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32" h="3922">
                  <a:moveTo>
                    <a:pt x="477" y="1674"/>
                  </a:moveTo>
                  <a:lnTo>
                    <a:pt x="384" y="2158"/>
                  </a:lnTo>
                  <a:lnTo>
                    <a:pt x="231" y="2418"/>
                  </a:lnTo>
                  <a:lnTo>
                    <a:pt x="35" y="2794"/>
                  </a:lnTo>
                  <a:lnTo>
                    <a:pt x="0" y="2949"/>
                  </a:lnTo>
                  <a:lnTo>
                    <a:pt x="359" y="3225"/>
                  </a:lnTo>
                  <a:lnTo>
                    <a:pt x="578" y="3526"/>
                  </a:lnTo>
                  <a:lnTo>
                    <a:pt x="792" y="3730"/>
                  </a:lnTo>
                  <a:lnTo>
                    <a:pt x="972" y="3852"/>
                  </a:lnTo>
                  <a:lnTo>
                    <a:pt x="1104" y="3850"/>
                  </a:lnTo>
                  <a:lnTo>
                    <a:pt x="1224" y="3898"/>
                  </a:lnTo>
                  <a:lnTo>
                    <a:pt x="1308" y="3850"/>
                  </a:lnTo>
                  <a:lnTo>
                    <a:pt x="1368" y="3790"/>
                  </a:lnTo>
                  <a:lnTo>
                    <a:pt x="1488" y="3754"/>
                  </a:lnTo>
                  <a:lnTo>
                    <a:pt x="1572" y="3730"/>
                  </a:lnTo>
                  <a:lnTo>
                    <a:pt x="1668" y="3826"/>
                  </a:lnTo>
                  <a:lnTo>
                    <a:pt x="1812" y="3814"/>
                  </a:lnTo>
                  <a:lnTo>
                    <a:pt x="1908" y="3874"/>
                  </a:lnTo>
                  <a:lnTo>
                    <a:pt x="2052" y="3922"/>
                  </a:lnTo>
                  <a:lnTo>
                    <a:pt x="2172" y="3874"/>
                  </a:lnTo>
                  <a:lnTo>
                    <a:pt x="2244" y="3826"/>
                  </a:lnTo>
                  <a:lnTo>
                    <a:pt x="2328" y="3766"/>
                  </a:lnTo>
                  <a:lnTo>
                    <a:pt x="2484" y="3730"/>
                  </a:lnTo>
                  <a:lnTo>
                    <a:pt x="2616" y="3586"/>
                  </a:lnTo>
                  <a:lnTo>
                    <a:pt x="2544" y="3466"/>
                  </a:lnTo>
                  <a:lnTo>
                    <a:pt x="2496" y="3334"/>
                  </a:lnTo>
                  <a:lnTo>
                    <a:pt x="2448" y="3166"/>
                  </a:lnTo>
                  <a:lnTo>
                    <a:pt x="2340" y="3070"/>
                  </a:lnTo>
                  <a:lnTo>
                    <a:pt x="2316" y="2878"/>
                  </a:lnTo>
                  <a:lnTo>
                    <a:pt x="2472" y="2818"/>
                  </a:lnTo>
                  <a:lnTo>
                    <a:pt x="2604" y="2662"/>
                  </a:lnTo>
                  <a:lnTo>
                    <a:pt x="2700" y="2530"/>
                  </a:lnTo>
                  <a:lnTo>
                    <a:pt x="2760" y="2398"/>
                  </a:lnTo>
                  <a:lnTo>
                    <a:pt x="2904" y="2278"/>
                  </a:lnTo>
                  <a:lnTo>
                    <a:pt x="3012" y="2122"/>
                  </a:lnTo>
                  <a:lnTo>
                    <a:pt x="3192" y="2062"/>
                  </a:lnTo>
                  <a:lnTo>
                    <a:pt x="3300" y="1978"/>
                  </a:lnTo>
                  <a:lnTo>
                    <a:pt x="3480" y="1931"/>
                  </a:lnTo>
                  <a:lnTo>
                    <a:pt x="3636" y="1906"/>
                  </a:lnTo>
                  <a:lnTo>
                    <a:pt x="3756" y="1990"/>
                  </a:lnTo>
                  <a:lnTo>
                    <a:pt x="3888" y="2038"/>
                  </a:lnTo>
                  <a:lnTo>
                    <a:pt x="3936" y="1942"/>
                  </a:lnTo>
                  <a:lnTo>
                    <a:pt x="3996" y="1810"/>
                  </a:lnTo>
                  <a:lnTo>
                    <a:pt x="4140" y="1810"/>
                  </a:lnTo>
                  <a:lnTo>
                    <a:pt x="4284" y="1666"/>
                  </a:lnTo>
                  <a:lnTo>
                    <a:pt x="4428" y="1582"/>
                  </a:lnTo>
                  <a:lnTo>
                    <a:pt x="4584" y="1486"/>
                  </a:lnTo>
                  <a:lnTo>
                    <a:pt x="4572" y="1270"/>
                  </a:lnTo>
                  <a:lnTo>
                    <a:pt x="4620" y="1042"/>
                  </a:lnTo>
                  <a:lnTo>
                    <a:pt x="4632" y="826"/>
                  </a:lnTo>
                  <a:lnTo>
                    <a:pt x="4512" y="742"/>
                  </a:lnTo>
                  <a:lnTo>
                    <a:pt x="4452" y="634"/>
                  </a:lnTo>
                  <a:lnTo>
                    <a:pt x="4332" y="574"/>
                  </a:lnTo>
                  <a:lnTo>
                    <a:pt x="4164" y="442"/>
                  </a:lnTo>
                  <a:lnTo>
                    <a:pt x="4032" y="322"/>
                  </a:lnTo>
                  <a:lnTo>
                    <a:pt x="3912" y="346"/>
                  </a:lnTo>
                  <a:lnTo>
                    <a:pt x="3804" y="274"/>
                  </a:lnTo>
                  <a:lnTo>
                    <a:pt x="3732" y="310"/>
                  </a:lnTo>
                  <a:lnTo>
                    <a:pt x="3636" y="286"/>
                  </a:lnTo>
                  <a:lnTo>
                    <a:pt x="3444" y="226"/>
                  </a:lnTo>
                  <a:lnTo>
                    <a:pt x="3276" y="142"/>
                  </a:lnTo>
                  <a:lnTo>
                    <a:pt x="3096" y="10"/>
                  </a:lnTo>
                  <a:lnTo>
                    <a:pt x="2996" y="0"/>
                  </a:lnTo>
                  <a:lnTo>
                    <a:pt x="2835" y="54"/>
                  </a:lnTo>
                  <a:lnTo>
                    <a:pt x="2744" y="108"/>
                  </a:lnTo>
                  <a:lnTo>
                    <a:pt x="2678" y="198"/>
                  </a:lnTo>
                  <a:lnTo>
                    <a:pt x="2540" y="154"/>
                  </a:lnTo>
                  <a:lnTo>
                    <a:pt x="2466" y="210"/>
                  </a:lnTo>
                  <a:lnTo>
                    <a:pt x="2261" y="226"/>
                  </a:lnTo>
                  <a:lnTo>
                    <a:pt x="2075" y="237"/>
                  </a:lnTo>
                  <a:lnTo>
                    <a:pt x="1956" y="336"/>
                  </a:lnTo>
                  <a:lnTo>
                    <a:pt x="1838" y="475"/>
                  </a:lnTo>
                  <a:lnTo>
                    <a:pt x="1854" y="630"/>
                  </a:lnTo>
                  <a:lnTo>
                    <a:pt x="1679" y="693"/>
                  </a:lnTo>
                  <a:lnTo>
                    <a:pt x="1499" y="886"/>
                  </a:lnTo>
                  <a:lnTo>
                    <a:pt x="1400" y="886"/>
                  </a:lnTo>
                  <a:lnTo>
                    <a:pt x="1296" y="832"/>
                  </a:lnTo>
                  <a:lnTo>
                    <a:pt x="1086" y="910"/>
                  </a:lnTo>
                  <a:lnTo>
                    <a:pt x="974" y="946"/>
                  </a:lnTo>
                  <a:lnTo>
                    <a:pt x="831" y="1050"/>
                  </a:lnTo>
                  <a:lnTo>
                    <a:pt x="725" y="1138"/>
                  </a:lnTo>
                  <a:lnTo>
                    <a:pt x="612" y="1279"/>
                  </a:lnTo>
                  <a:lnTo>
                    <a:pt x="576" y="1408"/>
                  </a:lnTo>
                  <a:lnTo>
                    <a:pt x="477" y="167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5232823" y="3181350"/>
              <a:ext cx="1168400" cy="1328738"/>
            </a:xfrm>
            <a:custGeom>
              <a:avLst/>
              <a:gdLst>
                <a:gd name="T0" fmla="*/ 899 w 3624"/>
                <a:gd name="T1" fmla="*/ 803 h 4173"/>
                <a:gd name="T2" fmla="*/ 864 w 3624"/>
                <a:gd name="T3" fmla="*/ 1248 h 4173"/>
                <a:gd name="T4" fmla="*/ 563 w 3624"/>
                <a:gd name="T5" fmla="*/ 1428 h 4173"/>
                <a:gd name="T6" fmla="*/ 276 w 3624"/>
                <a:gd name="T7" fmla="*/ 1572 h 4173"/>
                <a:gd name="T8" fmla="*/ 167 w 3624"/>
                <a:gd name="T9" fmla="*/ 1800 h 4173"/>
                <a:gd name="T10" fmla="*/ 348 w 3624"/>
                <a:gd name="T11" fmla="*/ 2016 h 4173"/>
                <a:gd name="T12" fmla="*/ 588 w 3624"/>
                <a:gd name="T13" fmla="*/ 2232 h 4173"/>
                <a:gd name="T14" fmla="*/ 564 w 3624"/>
                <a:gd name="T15" fmla="*/ 2475 h 4173"/>
                <a:gd name="T16" fmla="*/ 468 w 3624"/>
                <a:gd name="T17" fmla="*/ 2652 h 4173"/>
                <a:gd name="T18" fmla="*/ 348 w 3624"/>
                <a:gd name="T19" fmla="*/ 2784 h 4173"/>
                <a:gd name="T20" fmla="*/ 324 w 3624"/>
                <a:gd name="T21" fmla="*/ 2928 h 4173"/>
                <a:gd name="T22" fmla="*/ 336 w 3624"/>
                <a:gd name="T23" fmla="*/ 3143 h 4173"/>
                <a:gd name="T24" fmla="*/ 140 w 3624"/>
                <a:gd name="T25" fmla="*/ 3324 h 4173"/>
                <a:gd name="T26" fmla="*/ 0 w 3624"/>
                <a:gd name="T27" fmla="*/ 3458 h 4173"/>
                <a:gd name="T28" fmla="*/ 129 w 3624"/>
                <a:gd name="T29" fmla="*/ 3573 h 4173"/>
                <a:gd name="T30" fmla="*/ 365 w 3624"/>
                <a:gd name="T31" fmla="*/ 3645 h 4173"/>
                <a:gd name="T32" fmla="*/ 638 w 3624"/>
                <a:gd name="T33" fmla="*/ 3648 h 4173"/>
                <a:gd name="T34" fmla="*/ 726 w 3624"/>
                <a:gd name="T35" fmla="*/ 3894 h 4173"/>
                <a:gd name="T36" fmla="*/ 876 w 3624"/>
                <a:gd name="T37" fmla="*/ 3587 h 4173"/>
                <a:gd name="T38" fmla="*/ 750 w 3624"/>
                <a:gd name="T39" fmla="*/ 3446 h 4173"/>
                <a:gd name="T40" fmla="*/ 680 w 3624"/>
                <a:gd name="T41" fmla="*/ 3345 h 4173"/>
                <a:gd name="T42" fmla="*/ 612 w 3624"/>
                <a:gd name="T43" fmla="*/ 3186 h 4173"/>
                <a:gd name="T44" fmla="*/ 738 w 3624"/>
                <a:gd name="T45" fmla="*/ 3078 h 4173"/>
                <a:gd name="T46" fmla="*/ 882 w 3624"/>
                <a:gd name="T47" fmla="*/ 3119 h 4173"/>
                <a:gd name="T48" fmla="*/ 992 w 3624"/>
                <a:gd name="T49" fmla="*/ 3248 h 4173"/>
                <a:gd name="T50" fmla="*/ 1128 w 3624"/>
                <a:gd name="T51" fmla="*/ 3404 h 4173"/>
                <a:gd name="T52" fmla="*/ 1076 w 3624"/>
                <a:gd name="T53" fmla="*/ 3599 h 4173"/>
                <a:gd name="T54" fmla="*/ 876 w 3624"/>
                <a:gd name="T55" fmla="*/ 3587 h 4173"/>
                <a:gd name="T56" fmla="*/ 938 w 3624"/>
                <a:gd name="T57" fmla="*/ 3833 h 4173"/>
                <a:gd name="T58" fmla="*/ 1154 w 3624"/>
                <a:gd name="T59" fmla="*/ 4013 h 4173"/>
                <a:gd name="T60" fmla="*/ 1179 w 3624"/>
                <a:gd name="T61" fmla="*/ 4173 h 4173"/>
                <a:gd name="T62" fmla="*/ 1764 w 3624"/>
                <a:gd name="T63" fmla="*/ 3312 h 4173"/>
                <a:gd name="T64" fmla="*/ 1944 w 3624"/>
                <a:gd name="T65" fmla="*/ 2952 h 4173"/>
                <a:gd name="T66" fmla="*/ 2256 w 3624"/>
                <a:gd name="T67" fmla="*/ 2400 h 4173"/>
                <a:gd name="T68" fmla="*/ 2544 w 3624"/>
                <a:gd name="T69" fmla="*/ 2148 h 4173"/>
                <a:gd name="T70" fmla="*/ 2868 w 3624"/>
                <a:gd name="T71" fmla="*/ 1944 h 4173"/>
                <a:gd name="T72" fmla="*/ 3144 w 3624"/>
                <a:gd name="T73" fmla="*/ 1692 h 4173"/>
                <a:gd name="T74" fmla="*/ 3264 w 3624"/>
                <a:gd name="T75" fmla="*/ 1440 h 4173"/>
                <a:gd name="T76" fmla="*/ 3204 w 3624"/>
                <a:gd name="T77" fmla="*/ 1104 h 4173"/>
                <a:gd name="T78" fmla="*/ 3408 w 3624"/>
                <a:gd name="T79" fmla="*/ 876 h 4173"/>
                <a:gd name="T80" fmla="*/ 3588 w 3624"/>
                <a:gd name="T81" fmla="*/ 384 h 4173"/>
                <a:gd name="T82" fmla="*/ 3612 w 3624"/>
                <a:gd name="T83" fmla="*/ 48 h 4173"/>
                <a:gd name="T84" fmla="*/ 3312 w 3624"/>
                <a:gd name="T85" fmla="*/ 36 h 4173"/>
                <a:gd name="T86" fmla="*/ 2976 w 3624"/>
                <a:gd name="T87" fmla="*/ 0 h 4173"/>
                <a:gd name="T88" fmla="*/ 2868 w 3624"/>
                <a:gd name="T89" fmla="*/ 156 h 4173"/>
                <a:gd name="T90" fmla="*/ 2892 w 3624"/>
                <a:gd name="T91" fmla="*/ 432 h 4173"/>
                <a:gd name="T92" fmla="*/ 2736 w 3624"/>
                <a:gd name="T93" fmla="*/ 432 h 4173"/>
                <a:gd name="T94" fmla="*/ 2508 w 3624"/>
                <a:gd name="T95" fmla="*/ 468 h 4173"/>
                <a:gd name="T96" fmla="*/ 2256 w 3624"/>
                <a:gd name="T97" fmla="*/ 420 h 4173"/>
                <a:gd name="T98" fmla="*/ 2016 w 3624"/>
                <a:gd name="T99" fmla="*/ 468 h 4173"/>
                <a:gd name="T100" fmla="*/ 1740 w 3624"/>
                <a:gd name="T101" fmla="*/ 408 h 4173"/>
                <a:gd name="T102" fmla="*/ 1500 w 3624"/>
                <a:gd name="T103" fmla="*/ 372 h 4173"/>
                <a:gd name="T104" fmla="*/ 1212 w 3624"/>
                <a:gd name="T105" fmla="*/ 456 h 4173"/>
                <a:gd name="T106" fmla="*/ 996 w 3624"/>
                <a:gd name="T107" fmla="*/ 516 h 4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24" h="4173">
                  <a:moveTo>
                    <a:pt x="914" y="587"/>
                  </a:moveTo>
                  <a:lnTo>
                    <a:pt x="899" y="803"/>
                  </a:lnTo>
                  <a:lnTo>
                    <a:pt x="851" y="1032"/>
                  </a:lnTo>
                  <a:lnTo>
                    <a:pt x="864" y="1248"/>
                  </a:lnTo>
                  <a:lnTo>
                    <a:pt x="716" y="1338"/>
                  </a:lnTo>
                  <a:lnTo>
                    <a:pt x="563" y="1428"/>
                  </a:lnTo>
                  <a:lnTo>
                    <a:pt x="420" y="1572"/>
                  </a:lnTo>
                  <a:lnTo>
                    <a:pt x="276" y="1572"/>
                  </a:lnTo>
                  <a:lnTo>
                    <a:pt x="218" y="1698"/>
                  </a:lnTo>
                  <a:lnTo>
                    <a:pt x="167" y="1800"/>
                  </a:lnTo>
                  <a:lnTo>
                    <a:pt x="264" y="1944"/>
                  </a:lnTo>
                  <a:lnTo>
                    <a:pt x="348" y="2016"/>
                  </a:lnTo>
                  <a:lnTo>
                    <a:pt x="480" y="2100"/>
                  </a:lnTo>
                  <a:lnTo>
                    <a:pt x="588" y="2232"/>
                  </a:lnTo>
                  <a:lnTo>
                    <a:pt x="588" y="2376"/>
                  </a:lnTo>
                  <a:lnTo>
                    <a:pt x="564" y="2475"/>
                  </a:lnTo>
                  <a:lnTo>
                    <a:pt x="504" y="2568"/>
                  </a:lnTo>
                  <a:lnTo>
                    <a:pt x="468" y="2652"/>
                  </a:lnTo>
                  <a:lnTo>
                    <a:pt x="396" y="2688"/>
                  </a:lnTo>
                  <a:lnTo>
                    <a:pt x="348" y="2784"/>
                  </a:lnTo>
                  <a:lnTo>
                    <a:pt x="372" y="2856"/>
                  </a:lnTo>
                  <a:lnTo>
                    <a:pt x="324" y="2928"/>
                  </a:lnTo>
                  <a:lnTo>
                    <a:pt x="245" y="3012"/>
                  </a:lnTo>
                  <a:lnTo>
                    <a:pt x="336" y="3143"/>
                  </a:lnTo>
                  <a:lnTo>
                    <a:pt x="240" y="3213"/>
                  </a:lnTo>
                  <a:lnTo>
                    <a:pt x="140" y="3324"/>
                  </a:lnTo>
                  <a:lnTo>
                    <a:pt x="36" y="3363"/>
                  </a:lnTo>
                  <a:lnTo>
                    <a:pt x="0" y="3458"/>
                  </a:lnTo>
                  <a:lnTo>
                    <a:pt x="18" y="3561"/>
                  </a:lnTo>
                  <a:lnTo>
                    <a:pt x="129" y="3573"/>
                  </a:lnTo>
                  <a:lnTo>
                    <a:pt x="248" y="3555"/>
                  </a:lnTo>
                  <a:lnTo>
                    <a:pt x="365" y="3645"/>
                  </a:lnTo>
                  <a:lnTo>
                    <a:pt x="488" y="3672"/>
                  </a:lnTo>
                  <a:lnTo>
                    <a:pt x="638" y="3648"/>
                  </a:lnTo>
                  <a:lnTo>
                    <a:pt x="698" y="3758"/>
                  </a:lnTo>
                  <a:lnTo>
                    <a:pt x="726" y="3894"/>
                  </a:lnTo>
                  <a:lnTo>
                    <a:pt x="810" y="3738"/>
                  </a:lnTo>
                  <a:lnTo>
                    <a:pt x="876" y="3587"/>
                  </a:lnTo>
                  <a:lnTo>
                    <a:pt x="758" y="3546"/>
                  </a:lnTo>
                  <a:lnTo>
                    <a:pt x="750" y="3446"/>
                  </a:lnTo>
                  <a:lnTo>
                    <a:pt x="689" y="3396"/>
                  </a:lnTo>
                  <a:lnTo>
                    <a:pt x="680" y="3345"/>
                  </a:lnTo>
                  <a:lnTo>
                    <a:pt x="629" y="3269"/>
                  </a:lnTo>
                  <a:lnTo>
                    <a:pt x="612" y="3186"/>
                  </a:lnTo>
                  <a:lnTo>
                    <a:pt x="653" y="3063"/>
                  </a:lnTo>
                  <a:lnTo>
                    <a:pt x="738" y="3078"/>
                  </a:lnTo>
                  <a:lnTo>
                    <a:pt x="809" y="3114"/>
                  </a:lnTo>
                  <a:lnTo>
                    <a:pt x="882" y="3119"/>
                  </a:lnTo>
                  <a:lnTo>
                    <a:pt x="935" y="3191"/>
                  </a:lnTo>
                  <a:lnTo>
                    <a:pt x="992" y="3248"/>
                  </a:lnTo>
                  <a:lnTo>
                    <a:pt x="1035" y="3320"/>
                  </a:lnTo>
                  <a:lnTo>
                    <a:pt x="1128" y="3404"/>
                  </a:lnTo>
                  <a:lnTo>
                    <a:pt x="1121" y="3498"/>
                  </a:lnTo>
                  <a:lnTo>
                    <a:pt x="1076" y="3599"/>
                  </a:lnTo>
                  <a:lnTo>
                    <a:pt x="935" y="3599"/>
                  </a:lnTo>
                  <a:lnTo>
                    <a:pt x="876" y="3587"/>
                  </a:lnTo>
                  <a:lnTo>
                    <a:pt x="812" y="3740"/>
                  </a:lnTo>
                  <a:lnTo>
                    <a:pt x="938" y="3833"/>
                  </a:lnTo>
                  <a:lnTo>
                    <a:pt x="1073" y="3912"/>
                  </a:lnTo>
                  <a:lnTo>
                    <a:pt x="1154" y="4013"/>
                  </a:lnTo>
                  <a:lnTo>
                    <a:pt x="1163" y="4112"/>
                  </a:lnTo>
                  <a:lnTo>
                    <a:pt x="1179" y="4173"/>
                  </a:lnTo>
                  <a:lnTo>
                    <a:pt x="1644" y="3480"/>
                  </a:lnTo>
                  <a:lnTo>
                    <a:pt x="1764" y="3312"/>
                  </a:lnTo>
                  <a:lnTo>
                    <a:pt x="1812" y="3168"/>
                  </a:lnTo>
                  <a:lnTo>
                    <a:pt x="1944" y="2952"/>
                  </a:lnTo>
                  <a:lnTo>
                    <a:pt x="2076" y="2688"/>
                  </a:lnTo>
                  <a:lnTo>
                    <a:pt x="2256" y="2400"/>
                  </a:lnTo>
                  <a:lnTo>
                    <a:pt x="2400" y="2316"/>
                  </a:lnTo>
                  <a:lnTo>
                    <a:pt x="2544" y="2148"/>
                  </a:lnTo>
                  <a:lnTo>
                    <a:pt x="2700" y="2064"/>
                  </a:lnTo>
                  <a:lnTo>
                    <a:pt x="2868" y="1944"/>
                  </a:lnTo>
                  <a:lnTo>
                    <a:pt x="3024" y="1812"/>
                  </a:lnTo>
                  <a:lnTo>
                    <a:pt x="3144" y="1692"/>
                  </a:lnTo>
                  <a:lnTo>
                    <a:pt x="3156" y="1560"/>
                  </a:lnTo>
                  <a:lnTo>
                    <a:pt x="3264" y="1440"/>
                  </a:lnTo>
                  <a:lnTo>
                    <a:pt x="3214" y="1216"/>
                  </a:lnTo>
                  <a:lnTo>
                    <a:pt x="3204" y="1104"/>
                  </a:lnTo>
                  <a:lnTo>
                    <a:pt x="3360" y="1092"/>
                  </a:lnTo>
                  <a:lnTo>
                    <a:pt x="3408" y="876"/>
                  </a:lnTo>
                  <a:lnTo>
                    <a:pt x="3480" y="564"/>
                  </a:lnTo>
                  <a:lnTo>
                    <a:pt x="3588" y="384"/>
                  </a:lnTo>
                  <a:lnTo>
                    <a:pt x="3624" y="192"/>
                  </a:lnTo>
                  <a:lnTo>
                    <a:pt x="3612" y="48"/>
                  </a:lnTo>
                  <a:lnTo>
                    <a:pt x="3456" y="36"/>
                  </a:lnTo>
                  <a:lnTo>
                    <a:pt x="3312" y="36"/>
                  </a:lnTo>
                  <a:lnTo>
                    <a:pt x="3132" y="48"/>
                  </a:lnTo>
                  <a:lnTo>
                    <a:pt x="2976" y="0"/>
                  </a:lnTo>
                  <a:lnTo>
                    <a:pt x="2868" y="24"/>
                  </a:lnTo>
                  <a:lnTo>
                    <a:pt x="2868" y="156"/>
                  </a:lnTo>
                  <a:lnTo>
                    <a:pt x="2856" y="300"/>
                  </a:lnTo>
                  <a:lnTo>
                    <a:pt x="2892" y="432"/>
                  </a:lnTo>
                  <a:lnTo>
                    <a:pt x="2820" y="504"/>
                  </a:lnTo>
                  <a:lnTo>
                    <a:pt x="2736" y="432"/>
                  </a:lnTo>
                  <a:lnTo>
                    <a:pt x="2640" y="480"/>
                  </a:lnTo>
                  <a:lnTo>
                    <a:pt x="2508" y="468"/>
                  </a:lnTo>
                  <a:lnTo>
                    <a:pt x="2388" y="420"/>
                  </a:lnTo>
                  <a:lnTo>
                    <a:pt x="2256" y="420"/>
                  </a:lnTo>
                  <a:lnTo>
                    <a:pt x="2172" y="456"/>
                  </a:lnTo>
                  <a:lnTo>
                    <a:pt x="2016" y="468"/>
                  </a:lnTo>
                  <a:lnTo>
                    <a:pt x="1860" y="432"/>
                  </a:lnTo>
                  <a:lnTo>
                    <a:pt x="1740" y="408"/>
                  </a:lnTo>
                  <a:lnTo>
                    <a:pt x="1608" y="432"/>
                  </a:lnTo>
                  <a:lnTo>
                    <a:pt x="1500" y="372"/>
                  </a:lnTo>
                  <a:lnTo>
                    <a:pt x="1344" y="456"/>
                  </a:lnTo>
                  <a:lnTo>
                    <a:pt x="1212" y="456"/>
                  </a:lnTo>
                  <a:lnTo>
                    <a:pt x="1068" y="456"/>
                  </a:lnTo>
                  <a:lnTo>
                    <a:pt x="996" y="516"/>
                  </a:lnTo>
                  <a:lnTo>
                    <a:pt x="914" y="587"/>
                  </a:lnTo>
                  <a:close/>
                </a:path>
              </a:pathLst>
            </a:custGeom>
            <a:solidFill>
              <a:srgbClr val="73BC44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3586586" y="4141788"/>
              <a:ext cx="2025650" cy="1322388"/>
            </a:xfrm>
            <a:custGeom>
              <a:avLst/>
              <a:gdLst>
                <a:gd name="T0" fmla="*/ 852 w 6280"/>
                <a:gd name="T1" fmla="*/ 2133 h 4155"/>
                <a:gd name="T2" fmla="*/ 510 w 6280"/>
                <a:gd name="T3" fmla="*/ 2580 h 4155"/>
                <a:gd name="T4" fmla="*/ 258 w 6280"/>
                <a:gd name="T5" fmla="*/ 2925 h 4155"/>
                <a:gd name="T6" fmla="*/ 253 w 6280"/>
                <a:gd name="T7" fmla="*/ 3393 h 4155"/>
                <a:gd name="T8" fmla="*/ 852 w 6280"/>
                <a:gd name="T9" fmla="*/ 3537 h 4155"/>
                <a:gd name="T10" fmla="*/ 763 w 6280"/>
                <a:gd name="T11" fmla="*/ 3933 h 4155"/>
                <a:gd name="T12" fmla="*/ 1249 w 6280"/>
                <a:gd name="T13" fmla="*/ 4027 h 4155"/>
                <a:gd name="T14" fmla="*/ 1615 w 6280"/>
                <a:gd name="T15" fmla="*/ 4128 h 4155"/>
                <a:gd name="T16" fmla="*/ 1853 w 6280"/>
                <a:gd name="T17" fmla="*/ 4045 h 4155"/>
                <a:gd name="T18" fmla="*/ 2102 w 6280"/>
                <a:gd name="T19" fmla="*/ 3940 h 4155"/>
                <a:gd name="T20" fmla="*/ 2422 w 6280"/>
                <a:gd name="T21" fmla="*/ 4032 h 4155"/>
                <a:gd name="T22" fmla="*/ 2495 w 6280"/>
                <a:gd name="T23" fmla="*/ 3794 h 4155"/>
                <a:gd name="T24" fmla="*/ 2788 w 6280"/>
                <a:gd name="T25" fmla="*/ 3703 h 4155"/>
                <a:gd name="T26" fmla="*/ 3105 w 6280"/>
                <a:gd name="T27" fmla="*/ 3762 h 4155"/>
                <a:gd name="T28" fmla="*/ 3410 w 6280"/>
                <a:gd name="T29" fmla="*/ 3611 h 4155"/>
                <a:gd name="T30" fmla="*/ 3839 w 6280"/>
                <a:gd name="T31" fmla="*/ 3410 h 4155"/>
                <a:gd name="T32" fmla="*/ 4296 w 6280"/>
                <a:gd name="T33" fmla="*/ 3072 h 4155"/>
                <a:gd name="T34" fmla="*/ 4827 w 6280"/>
                <a:gd name="T35" fmla="*/ 2624 h 4155"/>
                <a:gd name="T36" fmla="*/ 5302 w 6280"/>
                <a:gd name="T37" fmla="*/ 2112 h 4155"/>
                <a:gd name="T38" fmla="*/ 5787 w 6280"/>
                <a:gd name="T39" fmla="*/ 1665 h 4155"/>
                <a:gd name="T40" fmla="*/ 6280 w 6280"/>
                <a:gd name="T41" fmla="*/ 1162 h 4155"/>
                <a:gd name="T42" fmla="*/ 6171 w 6280"/>
                <a:gd name="T43" fmla="*/ 897 h 4155"/>
                <a:gd name="T44" fmla="*/ 5977 w 6280"/>
                <a:gd name="T45" fmla="*/ 574 h 4155"/>
                <a:gd name="T46" fmla="*/ 6223 w 6280"/>
                <a:gd name="T47" fmla="*/ 484 h 4155"/>
                <a:gd name="T48" fmla="*/ 6091 w 6280"/>
                <a:gd name="T49" fmla="*/ 232 h 4155"/>
                <a:gd name="T50" fmla="*/ 5911 w 6280"/>
                <a:gd name="T51" fmla="*/ 100 h 4155"/>
                <a:gd name="T52" fmla="*/ 5713 w 6280"/>
                <a:gd name="T53" fmla="*/ 172 h 4155"/>
                <a:gd name="T54" fmla="*/ 5791 w 6280"/>
                <a:gd name="T55" fmla="*/ 382 h 4155"/>
                <a:gd name="T56" fmla="*/ 5979 w 6280"/>
                <a:gd name="T57" fmla="*/ 571 h 4155"/>
                <a:gd name="T58" fmla="*/ 5803 w 6280"/>
                <a:gd name="T59" fmla="*/ 741 h 4155"/>
                <a:gd name="T60" fmla="*/ 5467 w 6280"/>
                <a:gd name="T61" fmla="*/ 632 h 4155"/>
                <a:gd name="T62" fmla="*/ 5119 w 6280"/>
                <a:gd name="T63" fmla="*/ 549 h 4155"/>
                <a:gd name="T64" fmla="*/ 5238 w 6280"/>
                <a:gd name="T65" fmla="*/ 312 h 4155"/>
                <a:gd name="T66" fmla="*/ 5347 w 6280"/>
                <a:gd name="T67" fmla="*/ 0 h 4155"/>
                <a:gd name="T68" fmla="*/ 5083 w 6280"/>
                <a:gd name="T69" fmla="*/ 156 h 4155"/>
                <a:gd name="T70" fmla="*/ 4781 w 6280"/>
                <a:gd name="T71" fmla="*/ 193 h 4155"/>
                <a:gd name="T72" fmla="*/ 4605 w 6280"/>
                <a:gd name="T73" fmla="*/ 458 h 4155"/>
                <a:gd name="T74" fmla="*/ 4269 w 6280"/>
                <a:gd name="T75" fmla="*/ 623 h 4155"/>
                <a:gd name="T76" fmla="*/ 3996 w 6280"/>
                <a:gd name="T77" fmla="*/ 336 h 4155"/>
                <a:gd name="T78" fmla="*/ 3561 w 6280"/>
                <a:gd name="T79" fmla="*/ 618 h 4155"/>
                <a:gd name="T80" fmla="*/ 3192 w 6280"/>
                <a:gd name="T81" fmla="*/ 562 h 4155"/>
                <a:gd name="T82" fmla="*/ 2749 w 6280"/>
                <a:gd name="T83" fmla="*/ 537 h 4155"/>
                <a:gd name="T84" fmla="*/ 2485 w 6280"/>
                <a:gd name="T85" fmla="*/ 598 h 4155"/>
                <a:gd name="T86" fmla="*/ 2367 w 6280"/>
                <a:gd name="T87" fmla="*/ 936 h 4155"/>
                <a:gd name="T88" fmla="*/ 2113 w 6280"/>
                <a:gd name="T89" fmla="*/ 1161 h 4155"/>
                <a:gd name="T90" fmla="*/ 1573 w 6280"/>
                <a:gd name="T91" fmla="*/ 1342 h 4155"/>
                <a:gd name="T92" fmla="*/ 1285 w 6280"/>
                <a:gd name="T93" fmla="*/ 1920 h 4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80" h="4155">
                  <a:moveTo>
                    <a:pt x="1177" y="2133"/>
                  </a:moveTo>
                  <a:lnTo>
                    <a:pt x="1018" y="2150"/>
                  </a:lnTo>
                  <a:lnTo>
                    <a:pt x="852" y="2133"/>
                  </a:lnTo>
                  <a:lnTo>
                    <a:pt x="760" y="2225"/>
                  </a:lnTo>
                  <a:lnTo>
                    <a:pt x="511" y="2331"/>
                  </a:lnTo>
                  <a:lnTo>
                    <a:pt x="510" y="2580"/>
                  </a:lnTo>
                  <a:lnTo>
                    <a:pt x="636" y="2744"/>
                  </a:lnTo>
                  <a:lnTo>
                    <a:pt x="420" y="2763"/>
                  </a:lnTo>
                  <a:lnTo>
                    <a:pt x="258" y="2925"/>
                  </a:lnTo>
                  <a:lnTo>
                    <a:pt x="168" y="3141"/>
                  </a:lnTo>
                  <a:lnTo>
                    <a:pt x="0" y="3372"/>
                  </a:lnTo>
                  <a:lnTo>
                    <a:pt x="253" y="3393"/>
                  </a:lnTo>
                  <a:lnTo>
                    <a:pt x="475" y="3339"/>
                  </a:lnTo>
                  <a:lnTo>
                    <a:pt x="729" y="3393"/>
                  </a:lnTo>
                  <a:lnTo>
                    <a:pt x="852" y="3537"/>
                  </a:lnTo>
                  <a:lnTo>
                    <a:pt x="690" y="3665"/>
                  </a:lnTo>
                  <a:lnTo>
                    <a:pt x="637" y="3842"/>
                  </a:lnTo>
                  <a:lnTo>
                    <a:pt x="763" y="3933"/>
                  </a:lnTo>
                  <a:lnTo>
                    <a:pt x="893" y="3981"/>
                  </a:lnTo>
                  <a:lnTo>
                    <a:pt x="1057" y="4009"/>
                  </a:lnTo>
                  <a:lnTo>
                    <a:pt x="1249" y="4027"/>
                  </a:lnTo>
                  <a:lnTo>
                    <a:pt x="1386" y="4064"/>
                  </a:lnTo>
                  <a:lnTo>
                    <a:pt x="1505" y="4128"/>
                  </a:lnTo>
                  <a:lnTo>
                    <a:pt x="1615" y="4128"/>
                  </a:lnTo>
                  <a:lnTo>
                    <a:pt x="1743" y="4155"/>
                  </a:lnTo>
                  <a:lnTo>
                    <a:pt x="1807" y="4109"/>
                  </a:lnTo>
                  <a:lnTo>
                    <a:pt x="1853" y="4045"/>
                  </a:lnTo>
                  <a:lnTo>
                    <a:pt x="1862" y="3972"/>
                  </a:lnTo>
                  <a:lnTo>
                    <a:pt x="1962" y="3936"/>
                  </a:lnTo>
                  <a:lnTo>
                    <a:pt x="2102" y="3940"/>
                  </a:lnTo>
                  <a:lnTo>
                    <a:pt x="2194" y="3977"/>
                  </a:lnTo>
                  <a:lnTo>
                    <a:pt x="2285" y="4023"/>
                  </a:lnTo>
                  <a:lnTo>
                    <a:pt x="2422" y="4032"/>
                  </a:lnTo>
                  <a:lnTo>
                    <a:pt x="2459" y="3959"/>
                  </a:lnTo>
                  <a:lnTo>
                    <a:pt x="2468" y="3876"/>
                  </a:lnTo>
                  <a:lnTo>
                    <a:pt x="2495" y="3794"/>
                  </a:lnTo>
                  <a:lnTo>
                    <a:pt x="2578" y="3758"/>
                  </a:lnTo>
                  <a:lnTo>
                    <a:pt x="2669" y="3703"/>
                  </a:lnTo>
                  <a:lnTo>
                    <a:pt x="2788" y="3703"/>
                  </a:lnTo>
                  <a:lnTo>
                    <a:pt x="2888" y="3748"/>
                  </a:lnTo>
                  <a:lnTo>
                    <a:pt x="2998" y="3776"/>
                  </a:lnTo>
                  <a:lnTo>
                    <a:pt x="3105" y="3762"/>
                  </a:lnTo>
                  <a:lnTo>
                    <a:pt x="3227" y="3721"/>
                  </a:lnTo>
                  <a:lnTo>
                    <a:pt x="3318" y="3694"/>
                  </a:lnTo>
                  <a:lnTo>
                    <a:pt x="3410" y="3611"/>
                  </a:lnTo>
                  <a:lnTo>
                    <a:pt x="3574" y="3556"/>
                  </a:lnTo>
                  <a:lnTo>
                    <a:pt x="3720" y="3474"/>
                  </a:lnTo>
                  <a:lnTo>
                    <a:pt x="3839" y="3410"/>
                  </a:lnTo>
                  <a:lnTo>
                    <a:pt x="4004" y="3282"/>
                  </a:lnTo>
                  <a:lnTo>
                    <a:pt x="4123" y="3172"/>
                  </a:lnTo>
                  <a:lnTo>
                    <a:pt x="4296" y="3072"/>
                  </a:lnTo>
                  <a:lnTo>
                    <a:pt x="4488" y="2916"/>
                  </a:lnTo>
                  <a:lnTo>
                    <a:pt x="4644" y="2770"/>
                  </a:lnTo>
                  <a:lnTo>
                    <a:pt x="4827" y="2624"/>
                  </a:lnTo>
                  <a:lnTo>
                    <a:pt x="5000" y="2432"/>
                  </a:lnTo>
                  <a:lnTo>
                    <a:pt x="5165" y="2295"/>
                  </a:lnTo>
                  <a:lnTo>
                    <a:pt x="5302" y="2112"/>
                  </a:lnTo>
                  <a:lnTo>
                    <a:pt x="5458" y="1930"/>
                  </a:lnTo>
                  <a:lnTo>
                    <a:pt x="5640" y="1729"/>
                  </a:lnTo>
                  <a:lnTo>
                    <a:pt x="5787" y="1665"/>
                  </a:lnTo>
                  <a:lnTo>
                    <a:pt x="5906" y="1500"/>
                  </a:lnTo>
                  <a:lnTo>
                    <a:pt x="6125" y="1354"/>
                  </a:lnTo>
                  <a:lnTo>
                    <a:pt x="6280" y="1162"/>
                  </a:lnTo>
                  <a:lnTo>
                    <a:pt x="6262" y="1089"/>
                  </a:lnTo>
                  <a:lnTo>
                    <a:pt x="6257" y="997"/>
                  </a:lnTo>
                  <a:lnTo>
                    <a:pt x="6171" y="897"/>
                  </a:lnTo>
                  <a:lnTo>
                    <a:pt x="6034" y="815"/>
                  </a:lnTo>
                  <a:lnTo>
                    <a:pt x="5911" y="726"/>
                  </a:lnTo>
                  <a:lnTo>
                    <a:pt x="5977" y="574"/>
                  </a:lnTo>
                  <a:lnTo>
                    <a:pt x="5989" y="578"/>
                  </a:lnTo>
                  <a:lnTo>
                    <a:pt x="6175" y="586"/>
                  </a:lnTo>
                  <a:lnTo>
                    <a:pt x="6223" y="484"/>
                  </a:lnTo>
                  <a:lnTo>
                    <a:pt x="6229" y="388"/>
                  </a:lnTo>
                  <a:lnTo>
                    <a:pt x="6139" y="310"/>
                  </a:lnTo>
                  <a:lnTo>
                    <a:pt x="6091" y="232"/>
                  </a:lnTo>
                  <a:lnTo>
                    <a:pt x="6037" y="178"/>
                  </a:lnTo>
                  <a:lnTo>
                    <a:pt x="5983" y="106"/>
                  </a:lnTo>
                  <a:lnTo>
                    <a:pt x="5911" y="100"/>
                  </a:lnTo>
                  <a:lnTo>
                    <a:pt x="5839" y="64"/>
                  </a:lnTo>
                  <a:lnTo>
                    <a:pt x="5755" y="46"/>
                  </a:lnTo>
                  <a:lnTo>
                    <a:pt x="5713" y="172"/>
                  </a:lnTo>
                  <a:lnTo>
                    <a:pt x="5731" y="256"/>
                  </a:lnTo>
                  <a:lnTo>
                    <a:pt x="5779" y="328"/>
                  </a:lnTo>
                  <a:lnTo>
                    <a:pt x="5791" y="382"/>
                  </a:lnTo>
                  <a:lnTo>
                    <a:pt x="5851" y="430"/>
                  </a:lnTo>
                  <a:lnTo>
                    <a:pt x="5857" y="532"/>
                  </a:lnTo>
                  <a:lnTo>
                    <a:pt x="5979" y="571"/>
                  </a:lnTo>
                  <a:lnTo>
                    <a:pt x="5911" y="724"/>
                  </a:lnTo>
                  <a:lnTo>
                    <a:pt x="5827" y="880"/>
                  </a:lnTo>
                  <a:lnTo>
                    <a:pt x="5803" y="741"/>
                  </a:lnTo>
                  <a:lnTo>
                    <a:pt x="5740" y="634"/>
                  </a:lnTo>
                  <a:lnTo>
                    <a:pt x="5593" y="658"/>
                  </a:lnTo>
                  <a:lnTo>
                    <a:pt x="5467" y="632"/>
                  </a:lnTo>
                  <a:lnTo>
                    <a:pt x="5348" y="540"/>
                  </a:lnTo>
                  <a:lnTo>
                    <a:pt x="5229" y="559"/>
                  </a:lnTo>
                  <a:lnTo>
                    <a:pt x="5119" y="549"/>
                  </a:lnTo>
                  <a:lnTo>
                    <a:pt x="5101" y="440"/>
                  </a:lnTo>
                  <a:lnTo>
                    <a:pt x="5138" y="348"/>
                  </a:lnTo>
                  <a:lnTo>
                    <a:pt x="5238" y="312"/>
                  </a:lnTo>
                  <a:lnTo>
                    <a:pt x="5339" y="202"/>
                  </a:lnTo>
                  <a:lnTo>
                    <a:pt x="5439" y="129"/>
                  </a:lnTo>
                  <a:lnTo>
                    <a:pt x="5347" y="0"/>
                  </a:lnTo>
                  <a:lnTo>
                    <a:pt x="5275" y="65"/>
                  </a:lnTo>
                  <a:lnTo>
                    <a:pt x="5202" y="120"/>
                  </a:lnTo>
                  <a:lnTo>
                    <a:pt x="5083" y="156"/>
                  </a:lnTo>
                  <a:lnTo>
                    <a:pt x="4982" y="156"/>
                  </a:lnTo>
                  <a:lnTo>
                    <a:pt x="4900" y="165"/>
                  </a:lnTo>
                  <a:lnTo>
                    <a:pt x="4781" y="193"/>
                  </a:lnTo>
                  <a:lnTo>
                    <a:pt x="4735" y="284"/>
                  </a:lnTo>
                  <a:lnTo>
                    <a:pt x="4662" y="357"/>
                  </a:lnTo>
                  <a:lnTo>
                    <a:pt x="4605" y="458"/>
                  </a:lnTo>
                  <a:lnTo>
                    <a:pt x="4516" y="650"/>
                  </a:lnTo>
                  <a:lnTo>
                    <a:pt x="4397" y="650"/>
                  </a:lnTo>
                  <a:lnTo>
                    <a:pt x="4269" y="623"/>
                  </a:lnTo>
                  <a:lnTo>
                    <a:pt x="4178" y="540"/>
                  </a:lnTo>
                  <a:lnTo>
                    <a:pt x="4095" y="440"/>
                  </a:lnTo>
                  <a:lnTo>
                    <a:pt x="3996" y="336"/>
                  </a:lnTo>
                  <a:lnTo>
                    <a:pt x="3865" y="478"/>
                  </a:lnTo>
                  <a:lnTo>
                    <a:pt x="3709" y="513"/>
                  </a:lnTo>
                  <a:lnTo>
                    <a:pt x="3561" y="618"/>
                  </a:lnTo>
                  <a:lnTo>
                    <a:pt x="3436" y="670"/>
                  </a:lnTo>
                  <a:lnTo>
                    <a:pt x="3291" y="624"/>
                  </a:lnTo>
                  <a:lnTo>
                    <a:pt x="3192" y="562"/>
                  </a:lnTo>
                  <a:lnTo>
                    <a:pt x="3051" y="574"/>
                  </a:lnTo>
                  <a:lnTo>
                    <a:pt x="2952" y="478"/>
                  </a:lnTo>
                  <a:lnTo>
                    <a:pt x="2749" y="537"/>
                  </a:lnTo>
                  <a:lnTo>
                    <a:pt x="2691" y="595"/>
                  </a:lnTo>
                  <a:lnTo>
                    <a:pt x="2605" y="645"/>
                  </a:lnTo>
                  <a:lnTo>
                    <a:pt x="2485" y="598"/>
                  </a:lnTo>
                  <a:lnTo>
                    <a:pt x="2355" y="601"/>
                  </a:lnTo>
                  <a:lnTo>
                    <a:pt x="2353" y="760"/>
                  </a:lnTo>
                  <a:lnTo>
                    <a:pt x="2367" y="936"/>
                  </a:lnTo>
                  <a:lnTo>
                    <a:pt x="2364" y="1065"/>
                  </a:lnTo>
                  <a:lnTo>
                    <a:pt x="2271" y="1161"/>
                  </a:lnTo>
                  <a:lnTo>
                    <a:pt x="2113" y="1161"/>
                  </a:lnTo>
                  <a:lnTo>
                    <a:pt x="1920" y="1233"/>
                  </a:lnTo>
                  <a:lnTo>
                    <a:pt x="1755" y="1365"/>
                  </a:lnTo>
                  <a:lnTo>
                    <a:pt x="1573" y="1342"/>
                  </a:lnTo>
                  <a:lnTo>
                    <a:pt x="1479" y="1677"/>
                  </a:lnTo>
                  <a:lnTo>
                    <a:pt x="1228" y="1749"/>
                  </a:lnTo>
                  <a:lnTo>
                    <a:pt x="1285" y="1920"/>
                  </a:lnTo>
                  <a:lnTo>
                    <a:pt x="1212" y="2008"/>
                  </a:lnTo>
                  <a:lnTo>
                    <a:pt x="1177" y="21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4591473" y="1695450"/>
              <a:ext cx="1570038" cy="954088"/>
            </a:xfrm>
            <a:custGeom>
              <a:avLst/>
              <a:gdLst>
                <a:gd name="T0" fmla="*/ 4815 w 4870"/>
                <a:gd name="T1" fmla="*/ 1895 h 2993"/>
                <a:gd name="T2" fmla="*/ 4568 w 4870"/>
                <a:gd name="T3" fmla="*/ 1923 h 2993"/>
                <a:gd name="T4" fmla="*/ 4449 w 4870"/>
                <a:gd name="T5" fmla="*/ 2179 h 2993"/>
                <a:gd name="T6" fmla="*/ 4504 w 4870"/>
                <a:gd name="T7" fmla="*/ 2407 h 2993"/>
                <a:gd name="T8" fmla="*/ 4641 w 4870"/>
                <a:gd name="T9" fmla="*/ 2499 h 2993"/>
                <a:gd name="T10" fmla="*/ 4459 w 4870"/>
                <a:gd name="T11" fmla="*/ 2572 h 2993"/>
                <a:gd name="T12" fmla="*/ 4523 w 4870"/>
                <a:gd name="T13" fmla="*/ 2746 h 2993"/>
                <a:gd name="T14" fmla="*/ 4331 w 4870"/>
                <a:gd name="T15" fmla="*/ 2883 h 2993"/>
                <a:gd name="T16" fmla="*/ 4203 w 4870"/>
                <a:gd name="T17" fmla="*/ 2787 h 2993"/>
                <a:gd name="T18" fmla="*/ 4257 w 4870"/>
                <a:gd name="T19" fmla="*/ 2590 h 2993"/>
                <a:gd name="T20" fmla="*/ 4102 w 4870"/>
                <a:gd name="T21" fmla="*/ 2398 h 2993"/>
                <a:gd name="T22" fmla="*/ 3901 w 4870"/>
                <a:gd name="T23" fmla="*/ 2311 h 2993"/>
                <a:gd name="T24" fmla="*/ 3736 w 4870"/>
                <a:gd name="T25" fmla="*/ 2453 h 2993"/>
                <a:gd name="T26" fmla="*/ 3499 w 4870"/>
                <a:gd name="T27" fmla="*/ 2389 h 2993"/>
                <a:gd name="T28" fmla="*/ 3334 w 4870"/>
                <a:gd name="T29" fmla="*/ 2407 h 2993"/>
                <a:gd name="T30" fmla="*/ 3343 w 4870"/>
                <a:gd name="T31" fmla="*/ 2590 h 2993"/>
                <a:gd name="T32" fmla="*/ 3124 w 4870"/>
                <a:gd name="T33" fmla="*/ 2746 h 2993"/>
                <a:gd name="T34" fmla="*/ 3032 w 4870"/>
                <a:gd name="T35" fmla="*/ 2956 h 2993"/>
                <a:gd name="T36" fmla="*/ 2813 w 4870"/>
                <a:gd name="T37" fmla="*/ 2983 h 2993"/>
                <a:gd name="T38" fmla="*/ 2694 w 4870"/>
                <a:gd name="T39" fmla="*/ 2746 h 2993"/>
                <a:gd name="T40" fmla="*/ 2740 w 4870"/>
                <a:gd name="T41" fmla="*/ 2545 h 2993"/>
                <a:gd name="T42" fmla="*/ 2511 w 4870"/>
                <a:gd name="T43" fmla="*/ 2645 h 2993"/>
                <a:gd name="T44" fmla="*/ 2401 w 4870"/>
                <a:gd name="T45" fmla="*/ 2737 h 2993"/>
                <a:gd name="T46" fmla="*/ 2219 w 4870"/>
                <a:gd name="T47" fmla="*/ 2755 h 2993"/>
                <a:gd name="T48" fmla="*/ 1990 w 4870"/>
                <a:gd name="T49" fmla="*/ 2773 h 2993"/>
                <a:gd name="T50" fmla="*/ 1880 w 4870"/>
                <a:gd name="T51" fmla="*/ 2865 h 2993"/>
                <a:gd name="T52" fmla="*/ 1617 w 4870"/>
                <a:gd name="T53" fmla="*/ 2918 h 2993"/>
                <a:gd name="T54" fmla="*/ 1644 w 4870"/>
                <a:gd name="T55" fmla="*/ 2819 h 2993"/>
                <a:gd name="T56" fmla="*/ 1296 w 4870"/>
                <a:gd name="T57" fmla="*/ 2765 h 2993"/>
                <a:gd name="T58" fmla="*/ 1084 w 4870"/>
                <a:gd name="T59" fmla="*/ 2846 h 2993"/>
                <a:gd name="T60" fmla="*/ 814 w 4870"/>
                <a:gd name="T61" fmla="*/ 2748 h 2993"/>
                <a:gd name="T62" fmla="*/ 619 w 4870"/>
                <a:gd name="T63" fmla="*/ 2489 h 2993"/>
                <a:gd name="T64" fmla="*/ 475 w 4870"/>
                <a:gd name="T65" fmla="*/ 2622 h 2993"/>
                <a:gd name="T66" fmla="*/ 118 w 4870"/>
                <a:gd name="T67" fmla="*/ 2547 h 2993"/>
                <a:gd name="T68" fmla="*/ 0 w 4870"/>
                <a:gd name="T69" fmla="*/ 2381 h 2993"/>
                <a:gd name="T70" fmla="*/ 315 w 4870"/>
                <a:gd name="T71" fmla="*/ 2100 h 2993"/>
                <a:gd name="T72" fmla="*/ 538 w 4870"/>
                <a:gd name="T73" fmla="*/ 1968 h 2993"/>
                <a:gd name="T74" fmla="*/ 615 w 4870"/>
                <a:gd name="T75" fmla="*/ 1428 h 2993"/>
                <a:gd name="T76" fmla="*/ 891 w 4870"/>
                <a:gd name="T77" fmla="*/ 1212 h 2993"/>
                <a:gd name="T78" fmla="*/ 1143 w 4870"/>
                <a:gd name="T79" fmla="*/ 1044 h 2993"/>
                <a:gd name="T80" fmla="*/ 1462 w 4870"/>
                <a:gd name="T81" fmla="*/ 852 h 2993"/>
                <a:gd name="T82" fmla="*/ 1546 w 4870"/>
                <a:gd name="T83" fmla="*/ 660 h 2993"/>
                <a:gd name="T84" fmla="*/ 1714 w 4870"/>
                <a:gd name="T85" fmla="*/ 480 h 2993"/>
                <a:gd name="T86" fmla="*/ 2074 w 4870"/>
                <a:gd name="T87" fmla="*/ 420 h 2993"/>
                <a:gd name="T88" fmla="*/ 2350 w 4870"/>
                <a:gd name="T89" fmla="*/ 288 h 2993"/>
                <a:gd name="T90" fmla="*/ 2475 w 4870"/>
                <a:gd name="T91" fmla="*/ 94 h 2993"/>
                <a:gd name="T92" fmla="*/ 2770 w 4870"/>
                <a:gd name="T93" fmla="*/ 72 h 2993"/>
                <a:gd name="T94" fmla="*/ 3118 w 4870"/>
                <a:gd name="T95" fmla="*/ 36 h 2993"/>
                <a:gd name="T96" fmla="*/ 3298 w 4870"/>
                <a:gd name="T97" fmla="*/ 72 h 2993"/>
                <a:gd name="T98" fmla="*/ 3499 w 4870"/>
                <a:gd name="T99" fmla="*/ 195 h 2993"/>
                <a:gd name="T100" fmla="*/ 3718 w 4870"/>
                <a:gd name="T101" fmla="*/ 241 h 2993"/>
                <a:gd name="T102" fmla="*/ 3928 w 4870"/>
                <a:gd name="T103" fmla="*/ 222 h 2993"/>
                <a:gd name="T104" fmla="*/ 4148 w 4870"/>
                <a:gd name="T105" fmla="*/ 222 h 2993"/>
                <a:gd name="T106" fmla="*/ 4349 w 4870"/>
                <a:gd name="T107" fmla="*/ 259 h 2993"/>
                <a:gd name="T108" fmla="*/ 4459 w 4870"/>
                <a:gd name="T109" fmla="*/ 487 h 2993"/>
                <a:gd name="T110" fmla="*/ 4559 w 4870"/>
                <a:gd name="T111" fmla="*/ 743 h 2993"/>
                <a:gd name="T112" fmla="*/ 4623 w 4870"/>
                <a:gd name="T113" fmla="*/ 1073 h 2993"/>
                <a:gd name="T114" fmla="*/ 4596 w 4870"/>
                <a:gd name="T115" fmla="*/ 1356 h 2993"/>
                <a:gd name="T116" fmla="*/ 4779 w 4870"/>
                <a:gd name="T117" fmla="*/ 1685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0" h="2993">
                  <a:moveTo>
                    <a:pt x="4870" y="1841"/>
                  </a:moveTo>
                  <a:lnTo>
                    <a:pt x="4815" y="1895"/>
                  </a:lnTo>
                  <a:lnTo>
                    <a:pt x="4687" y="1905"/>
                  </a:lnTo>
                  <a:lnTo>
                    <a:pt x="4568" y="1923"/>
                  </a:lnTo>
                  <a:lnTo>
                    <a:pt x="4422" y="2005"/>
                  </a:lnTo>
                  <a:lnTo>
                    <a:pt x="4449" y="2179"/>
                  </a:lnTo>
                  <a:lnTo>
                    <a:pt x="4431" y="2343"/>
                  </a:lnTo>
                  <a:lnTo>
                    <a:pt x="4504" y="2407"/>
                  </a:lnTo>
                  <a:lnTo>
                    <a:pt x="4541" y="2453"/>
                  </a:lnTo>
                  <a:lnTo>
                    <a:pt x="4641" y="2499"/>
                  </a:lnTo>
                  <a:lnTo>
                    <a:pt x="4568" y="2581"/>
                  </a:lnTo>
                  <a:lnTo>
                    <a:pt x="4459" y="2572"/>
                  </a:lnTo>
                  <a:lnTo>
                    <a:pt x="4385" y="2654"/>
                  </a:lnTo>
                  <a:lnTo>
                    <a:pt x="4523" y="2746"/>
                  </a:lnTo>
                  <a:lnTo>
                    <a:pt x="4449" y="2846"/>
                  </a:lnTo>
                  <a:lnTo>
                    <a:pt x="4331" y="2883"/>
                  </a:lnTo>
                  <a:lnTo>
                    <a:pt x="4239" y="2883"/>
                  </a:lnTo>
                  <a:lnTo>
                    <a:pt x="4203" y="2787"/>
                  </a:lnTo>
                  <a:lnTo>
                    <a:pt x="4203" y="2645"/>
                  </a:lnTo>
                  <a:lnTo>
                    <a:pt x="4257" y="2590"/>
                  </a:lnTo>
                  <a:lnTo>
                    <a:pt x="4276" y="2517"/>
                  </a:lnTo>
                  <a:lnTo>
                    <a:pt x="4102" y="2398"/>
                  </a:lnTo>
                  <a:lnTo>
                    <a:pt x="4001" y="2362"/>
                  </a:lnTo>
                  <a:lnTo>
                    <a:pt x="3901" y="2311"/>
                  </a:lnTo>
                  <a:lnTo>
                    <a:pt x="3791" y="2353"/>
                  </a:lnTo>
                  <a:lnTo>
                    <a:pt x="3736" y="2453"/>
                  </a:lnTo>
                  <a:lnTo>
                    <a:pt x="3636" y="2407"/>
                  </a:lnTo>
                  <a:lnTo>
                    <a:pt x="3499" y="2389"/>
                  </a:lnTo>
                  <a:lnTo>
                    <a:pt x="3407" y="2426"/>
                  </a:lnTo>
                  <a:lnTo>
                    <a:pt x="3334" y="2407"/>
                  </a:lnTo>
                  <a:lnTo>
                    <a:pt x="3307" y="2517"/>
                  </a:lnTo>
                  <a:lnTo>
                    <a:pt x="3343" y="2590"/>
                  </a:lnTo>
                  <a:lnTo>
                    <a:pt x="3206" y="2682"/>
                  </a:lnTo>
                  <a:lnTo>
                    <a:pt x="3124" y="2746"/>
                  </a:lnTo>
                  <a:lnTo>
                    <a:pt x="3023" y="2874"/>
                  </a:lnTo>
                  <a:lnTo>
                    <a:pt x="3032" y="2956"/>
                  </a:lnTo>
                  <a:lnTo>
                    <a:pt x="2941" y="2993"/>
                  </a:lnTo>
                  <a:lnTo>
                    <a:pt x="2813" y="2983"/>
                  </a:lnTo>
                  <a:lnTo>
                    <a:pt x="2740" y="2883"/>
                  </a:lnTo>
                  <a:lnTo>
                    <a:pt x="2694" y="2746"/>
                  </a:lnTo>
                  <a:lnTo>
                    <a:pt x="2721" y="2645"/>
                  </a:lnTo>
                  <a:lnTo>
                    <a:pt x="2740" y="2545"/>
                  </a:lnTo>
                  <a:lnTo>
                    <a:pt x="2593" y="2583"/>
                  </a:lnTo>
                  <a:lnTo>
                    <a:pt x="2511" y="2645"/>
                  </a:lnTo>
                  <a:lnTo>
                    <a:pt x="2493" y="2727"/>
                  </a:lnTo>
                  <a:lnTo>
                    <a:pt x="2401" y="2737"/>
                  </a:lnTo>
                  <a:lnTo>
                    <a:pt x="2319" y="2673"/>
                  </a:lnTo>
                  <a:lnTo>
                    <a:pt x="2219" y="2755"/>
                  </a:lnTo>
                  <a:lnTo>
                    <a:pt x="2091" y="2746"/>
                  </a:lnTo>
                  <a:lnTo>
                    <a:pt x="1990" y="2773"/>
                  </a:lnTo>
                  <a:lnTo>
                    <a:pt x="1972" y="2837"/>
                  </a:lnTo>
                  <a:lnTo>
                    <a:pt x="1880" y="2865"/>
                  </a:lnTo>
                  <a:lnTo>
                    <a:pt x="1789" y="2947"/>
                  </a:lnTo>
                  <a:lnTo>
                    <a:pt x="1617" y="2918"/>
                  </a:lnTo>
                  <a:lnTo>
                    <a:pt x="1677" y="2891"/>
                  </a:lnTo>
                  <a:lnTo>
                    <a:pt x="1644" y="2819"/>
                  </a:lnTo>
                  <a:lnTo>
                    <a:pt x="1438" y="2727"/>
                  </a:lnTo>
                  <a:lnTo>
                    <a:pt x="1296" y="2765"/>
                  </a:lnTo>
                  <a:lnTo>
                    <a:pt x="1159" y="2726"/>
                  </a:lnTo>
                  <a:lnTo>
                    <a:pt x="1084" y="2846"/>
                  </a:lnTo>
                  <a:lnTo>
                    <a:pt x="960" y="2829"/>
                  </a:lnTo>
                  <a:lnTo>
                    <a:pt x="814" y="2748"/>
                  </a:lnTo>
                  <a:lnTo>
                    <a:pt x="700" y="2654"/>
                  </a:lnTo>
                  <a:lnTo>
                    <a:pt x="619" y="2489"/>
                  </a:lnTo>
                  <a:lnTo>
                    <a:pt x="463" y="2589"/>
                  </a:lnTo>
                  <a:lnTo>
                    <a:pt x="475" y="2622"/>
                  </a:lnTo>
                  <a:lnTo>
                    <a:pt x="253" y="2583"/>
                  </a:lnTo>
                  <a:lnTo>
                    <a:pt x="118" y="2547"/>
                  </a:lnTo>
                  <a:lnTo>
                    <a:pt x="39" y="2450"/>
                  </a:lnTo>
                  <a:lnTo>
                    <a:pt x="0" y="2381"/>
                  </a:lnTo>
                  <a:lnTo>
                    <a:pt x="159" y="2268"/>
                  </a:lnTo>
                  <a:lnTo>
                    <a:pt x="315" y="2100"/>
                  </a:lnTo>
                  <a:lnTo>
                    <a:pt x="423" y="2028"/>
                  </a:lnTo>
                  <a:lnTo>
                    <a:pt x="538" y="1968"/>
                  </a:lnTo>
                  <a:lnTo>
                    <a:pt x="483" y="1824"/>
                  </a:lnTo>
                  <a:lnTo>
                    <a:pt x="615" y="1428"/>
                  </a:lnTo>
                  <a:lnTo>
                    <a:pt x="735" y="1320"/>
                  </a:lnTo>
                  <a:lnTo>
                    <a:pt x="891" y="1212"/>
                  </a:lnTo>
                  <a:lnTo>
                    <a:pt x="1035" y="1140"/>
                  </a:lnTo>
                  <a:lnTo>
                    <a:pt x="1143" y="1044"/>
                  </a:lnTo>
                  <a:lnTo>
                    <a:pt x="1311" y="972"/>
                  </a:lnTo>
                  <a:lnTo>
                    <a:pt x="1462" y="852"/>
                  </a:lnTo>
                  <a:lnTo>
                    <a:pt x="1522" y="756"/>
                  </a:lnTo>
                  <a:lnTo>
                    <a:pt x="1546" y="660"/>
                  </a:lnTo>
                  <a:lnTo>
                    <a:pt x="1642" y="600"/>
                  </a:lnTo>
                  <a:lnTo>
                    <a:pt x="1714" y="480"/>
                  </a:lnTo>
                  <a:lnTo>
                    <a:pt x="1846" y="420"/>
                  </a:lnTo>
                  <a:lnTo>
                    <a:pt x="2074" y="420"/>
                  </a:lnTo>
                  <a:lnTo>
                    <a:pt x="2218" y="336"/>
                  </a:lnTo>
                  <a:lnTo>
                    <a:pt x="2350" y="288"/>
                  </a:lnTo>
                  <a:lnTo>
                    <a:pt x="2365" y="131"/>
                  </a:lnTo>
                  <a:lnTo>
                    <a:pt x="2475" y="94"/>
                  </a:lnTo>
                  <a:lnTo>
                    <a:pt x="2650" y="36"/>
                  </a:lnTo>
                  <a:lnTo>
                    <a:pt x="2770" y="72"/>
                  </a:lnTo>
                  <a:lnTo>
                    <a:pt x="2962" y="0"/>
                  </a:lnTo>
                  <a:lnTo>
                    <a:pt x="3118" y="36"/>
                  </a:lnTo>
                  <a:lnTo>
                    <a:pt x="3224" y="67"/>
                  </a:lnTo>
                  <a:lnTo>
                    <a:pt x="3298" y="72"/>
                  </a:lnTo>
                  <a:lnTo>
                    <a:pt x="3380" y="177"/>
                  </a:lnTo>
                  <a:lnTo>
                    <a:pt x="3499" y="195"/>
                  </a:lnTo>
                  <a:lnTo>
                    <a:pt x="3608" y="259"/>
                  </a:lnTo>
                  <a:lnTo>
                    <a:pt x="3718" y="241"/>
                  </a:lnTo>
                  <a:lnTo>
                    <a:pt x="3837" y="222"/>
                  </a:lnTo>
                  <a:lnTo>
                    <a:pt x="3928" y="222"/>
                  </a:lnTo>
                  <a:lnTo>
                    <a:pt x="4056" y="213"/>
                  </a:lnTo>
                  <a:lnTo>
                    <a:pt x="4148" y="222"/>
                  </a:lnTo>
                  <a:lnTo>
                    <a:pt x="4248" y="250"/>
                  </a:lnTo>
                  <a:lnTo>
                    <a:pt x="4349" y="259"/>
                  </a:lnTo>
                  <a:lnTo>
                    <a:pt x="4449" y="332"/>
                  </a:lnTo>
                  <a:lnTo>
                    <a:pt x="4459" y="487"/>
                  </a:lnTo>
                  <a:lnTo>
                    <a:pt x="4513" y="625"/>
                  </a:lnTo>
                  <a:lnTo>
                    <a:pt x="4559" y="743"/>
                  </a:lnTo>
                  <a:lnTo>
                    <a:pt x="4587" y="935"/>
                  </a:lnTo>
                  <a:lnTo>
                    <a:pt x="4623" y="1073"/>
                  </a:lnTo>
                  <a:lnTo>
                    <a:pt x="4641" y="1237"/>
                  </a:lnTo>
                  <a:lnTo>
                    <a:pt x="4596" y="1356"/>
                  </a:lnTo>
                  <a:lnTo>
                    <a:pt x="4715" y="1502"/>
                  </a:lnTo>
                  <a:lnTo>
                    <a:pt x="4779" y="1685"/>
                  </a:lnTo>
                  <a:lnTo>
                    <a:pt x="4870" y="184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55"/>
            <p:cNvSpPr>
              <a:spLocks/>
            </p:cNvSpPr>
            <p:nvPr/>
          </p:nvSpPr>
          <p:spPr bwMode="auto">
            <a:xfrm>
              <a:off x="4832773" y="2616200"/>
              <a:ext cx="576263" cy="554038"/>
            </a:xfrm>
            <a:custGeom>
              <a:avLst/>
              <a:gdLst>
                <a:gd name="T0" fmla="*/ 1362 w 1792"/>
                <a:gd name="T1" fmla="*/ 27 h 1740"/>
                <a:gd name="T2" fmla="*/ 1252 w 1792"/>
                <a:gd name="T3" fmla="*/ 46 h 1740"/>
                <a:gd name="T4" fmla="*/ 1142 w 1792"/>
                <a:gd name="T5" fmla="*/ 128 h 1740"/>
                <a:gd name="T6" fmla="*/ 1042 w 1792"/>
                <a:gd name="T7" fmla="*/ 54 h 1740"/>
                <a:gd name="T8" fmla="*/ 868 w 1792"/>
                <a:gd name="T9" fmla="*/ 27 h 1740"/>
                <a:gd name="T10" fmla="*/ 868 w 1792"/>
                <a:gd name="T11" fmla="*/ 183 h 1740"/>
                <a:gd name="T12" fmla="*/ 813 w 1792"/>
                <a:gd name="T13" fmla="*/ 257 h 1740"/>
                <a:gd name="T14" fmla="*/ 813 w 1792"/>
                <a:gd name="T15" fmla="*/ 383 h 1740"/>
                <a:gd name="T16" fmla="*/ 669 w 1792"/>
                <a:gd name="T17" fmla="*/ 501 h 1740"/>
                <a:gd name="T18" fmla="*/ 658 w 1792"/>
                <a:gd name="T19" fmla="*/ 657 h 1740"/>
                <a:gd name="T20" fmla="*/ 567 w 1792"/>
                <a:gd name="T21" fmla="*/ 720 h 1740"/>
                <a:gd name="T22" fmla="*/ 438 w 1792"/>
                <a:gd name="T23" fmla="*/ 695 h 1740"/>
                <a:gd name="T24" fmla="*/ 300 w 1792"/>
                <a:gd name="T25" fmla="*/ 677 h 1740"/>
                <a:gd name="T26" fmla="*/ 219 w 1792"/>
                <a:gd name="T27" fmla="*/ 729 h 1740"/>
                <a:gd name="T28" fmla="*/ 219 w 1792"/>
                <a:gd name="T29" fmla="*/ 873 h 1740"/>
                <a:gd name="T30" fmla="*/ 192 w 1792"/>
                <a:gd name="T31" fmla="*/ 1041 h 1740"/>
                <a:gd name="T32" fmla="*/ 97 w 1792"/>
                <a:gd name="T33" fmla="*/ 1137 h 1740"/>
                <a:gd name="T34" fmla="*/ 0 w 1792"/>
                <a:gd name="T35" fmla="*/ 1244 h 1740"/>
                <a:gd name="T36" fmla="*/ 111 w 1792"/>
                <a:gd name="T37" fmla="*/ 1326 h 1740"/>
                <a:gd name="T38" fmla="*/ 255 w 1792"/>
                <a:gd name="T39" fmla="*/ 1272 h 1740"/>
                <a:gd name="T40" fmla="*/ 375 w 1792"/>
                <a:gd name="T41" fmla="*/ 1383 h 1740"/>
                <a:gd name="T42" fmla="*/ 411 w 1792"/>
                <a:gd name="T43" fmla="*/ 1481 h 1740"/>
                <a:gd name="T44" fmla="*/ 520 w 1792"/>
                <a:gd name="T45" fmla="*/ 1536 h 1740"/>
                <a:gd name="T46" fmla="*/ 615 w 1792"/>
                <a:gd name="T47" fmla="*/ 1548 h 1740"/>
                <a:gd name="T48" fmla="*/ 796 w 1792"/>
                <a:gd name="T49" fmla="*/ 1679 h 1740"/>
                <a:gd name="T50" fmla="*/ 921 w 1792"/>
                <a:gd name="T51" fmla="*/ 1740 h 1740"/>
                <a:gd name="T52" fmla="*/ 983 w 1792"/>
                <a:gd name="T53" fmla="*/ 1647 h 1740"/>
                <a:gd name="T54" fmla="*/ 1047 w 1792"/>
                <a:gd name="T55" fmla="*/ 1555 h 1740"/>
                <a:gd name="T56" fmla="*/ 1197 w 1792"/>
                <a:gd name="T57" fmla="*/ 1463 h 1740"/>
                <a:gd name="T58" fmla="*/ 1344 w 1792"/>
                <a:gd name="T59" fmla="*/ 1435 h 1740"/>
                <a:gd name="T60" fmla="*/ 1417 w 1792"/>
                <a:gd name="T61" fmla="*/ 1353 h 1740"/>
                <a:gd name="T62" fmla="*/ 1472 w 1792"/>
                <a:gd name="T63" fmla="*/ 1262 h 1740"/>
                <a:gd name="T64" fmla="*/ 1371 w 1792"/>
                <a:gd name="T65" fmla="*/ 1225 h 1740"/>
                <a:gd name="T66" fmla="*/ 1298 w 1792"/>
                <a:gd name="T67" fmla="*/ 1189 h 1740"/>
                <a:gd name="T68" fmla="*/ 1197 w 1792"/>
                <a:gd name="T69" fmla="*/ 1152 h 1740"/>
                <a:gd name="T70" fmla="*/ 1115 w 1792"/>
                <a:gd name="T71" fmla="*/ 1088 h 1740"/>
                <a:gd name="T72" fmla="*/ 1124 w 1792"/>
                <a:gd name="T73" fmla="*/ 1006 h 1740"/>
                <a:gd name="T74" fmla="*/ 1170 w 1792"/>
                <a:gd name="T75" fmla="*/ 914 h 1740"/>
                <a:gd name="T76" fmla="*/ 1298 w 1792"/>
                <a:gd name="T77" fmla="*/ 914 h 1740"/>
                <a:gd name="T78" fmla="*/ 1426 w 1792"/>
                <a:gd name="T79" fmla="*/ 896 h 1740"/>
                <a:gd name="T80" fmla="*/ 1481 w 1792"/>
                <a:gd name="T81" fmla="*/ 805 h 1740"/>
                <a:gd name="T82" fmla="*/ 1508 w 1792"/>
                <a:gd name="T83" fmla="*/ 667 h 1740"/>
                <a:gd name="T84" fmla="*/ 1572 w 1792"/>
                <a:gd name="T85" fmla="*/ 567 h 1740"/>
                <a:gd name="T86" fmla="*/ 1618 w 1792"/>
                <a:gd name="T87" fmla="*/ 466 h 1740"/>
                <a:gd name="T88" fmla="*/ 1627 w 1792"/>
                <a:gd name="T89" fmla="*/ 393 h 1740"/>
                <a:gd name="T90" fmla="*/ 1700 w 1792"/>
                <a:gd name="T91" fmla="*/ 347 h 1740"/>
                <a:gd name="T92" fmla="*/ 1792 w 1792"/>
                <a:gd name="T93" fmla="*/ 302 h 1740"/>
                <a:gd name="T94" fmla="*/ 1792 w 1792"/>
                <a:gd name="T95" fmla="*/ 201 h 1740"/>
                <a:gd name="T96" fmla="*/ 1682 w 1792"/>
                <a:gd name="T97" fmla="*/ 183 h 1740"/>
                <a:gd name="T98" fmla="*/ 1645 w 1792"/>
                <a:gd name="T99" fmla="*/ 82 h 1740"/>
                <a:gd name="T100" fmla="*/ 1545 w 1792"/>
                <a:gd name="T101" fmla="*/ 18 h 1740"/>
                <a:gd name="T102" fmla="*/ 1444 w 1792"/>
                <a:gd name="T103" fmla="*/ 0 h 1740"/>
                <a:gd name="T104" fmla="*/ 1362 w 1792"/>
                <a:gd name="T105" fmla="*/ 27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2" h="1740">
                  <a:moveTo>
                    <a:pt x="1362" y="27"/>
                  </a:moveTo>
                  <a:lnTo>
                    <a:pt x="1252" y="46"/>
                  </a:lnTo>
                  <a:lnTo>
                    <a:pt x="1142" y="128"/>
                  </a:lnTo>
                  <a:lnTo>
                    <a:pt x="1042" y="54"/>
                  </a:lnTo>
                  <a:lnTo>
                    <a:pt x="868" y="27"/>
                  </a:lnTo>
                  <a:lnTo>
                    <a:pt x="868" y="183"/>
                  </a:lnTo>
                  <a:lnTo>
                    <a:pt x="813" y="257"/>
                  </a:lnTo>
                  <a:lnTo>
                    <a:pt x="813" y="383"/>
                  </a:lnTo>
                  <a:lnTo>
                    <a:pt x="669" y="501"/>
                  </a:lnTo>
                  <a:lnTo>
                    <a:pt x="658" y="657"/>
                  </a:lnTo>
                  <a:lnTo>
                    <a:pt x="567" y="720"/>
                  </a:lnTo>
                  <a:lnTo>
                    <a:pt x="438" y="695"/>
                  </a:lnTo>
                  <a:lnTo>
                    <a:pt x="300" y="677"/>
                  </a:lnTo>
                  <a:lnTo>
                    <a:pt x="219" y="729"/>
                  </a:lnTo>
                  <a:lnTo>
                    <a:pt x="219" y="873"/>
                  </a:lnTo>
                  <a:lnTo>
                    <a:pt x="192" y="1041"/>
                  </a:lnTo>
                  <a:lnTo>
                    <a:pt x="97" y="1137"/>
                  </a:lnTo>
                  <a:lnTo>
                    <a:pt x="0" y="1244"/>
                  </a:lnTo>
                  <a:lnTo>
                    <a:pt x="111" y="1326"/>
                  </a:lnTo>
                  <a:lnTo>
                    <a:pt x="255" y="1272"/>
                  </a:lnTo>
                  <a:lnTo>
                    <a:pt x="375" y="1383"/>
                  </a:lnTo>
                  <a:lnTo>
                    <a:pt x="411" y="1481"/>
                  </a:lnTo>
                  <a:lnTo>
                    <a:pt x="520" y="1536"/>
                  </a:lnTo>
                  <a:lnTo>
                    <a:pt x="615" y="1548"/>
                  </a:lnTo>
                  <a:lnTo>
                    <a:pt x="796" y="1679"/>
                  </a:lnTo>
                  <a:lnTo>
                    <a:pt x="921" y="1740"/>
                  </a:lnTo>
                  <a:lnTo>
                    <a:pt x="983" y="1647"/>
                  </a:lnTo>
                  <a:lnTo>
                    <a:pt x="1047" y="1555"/>
                  </a:lnTo>
                  <a:lnTo>
                    <a:pt x="1197" y="1463"/>
                  </a:lnTo>
                  <a:lnTo>
                    <a:pt x="1344" y="1435"/>
                  </a:lnTo>
                  <a:lnTo>
                    <a:pt x="1417" y="1353"/>
                  </a:lnTo>
                  <a:lnTo>
                    <a:pt x="1472" y="1262"/>
                  </a:lnTo>
                  <a:lnTo>
                    <a:pt x="1371" y="1225"/>
                  </a:lnTo>
                  <a:lnTo>
                    <a:pt x="1298" y="1189"/>
                  </a:lnTo>
                  <a:lnTo>
                    <a:pt x="1197" y="1152"/>
                  </a:lnTo>
                  <a:lnTo>
                    <a:pt x="1115" y="1088"/>
                  </a:lnTo>
                  <a:lnTo>
                    <a:pt x="1124" y="1006"/>
                  </a:lnTo>
                  <a:lnTo>
                    <a:pt x="1170" y="914"/>
                  </a:lnTo>
                  <a:lnTo>
                    <a:pt x="1298" y="914"/>
                  </a:lnTo>
                  <a:lnTo>
                    <a:pt x="1426" y="896"/>
                  </a:lnTo>
                  <a:lnTo>
                    <a:pt x="1481" y="805"/>
                  </a:lnTo>
                  <a:lnTo>
                    <a:pt x="1508" y="667"/>
                  </a:lnTo>
                  <a:lnTo>
                    <a:pt x="1572" y="567"/>
                  </a:lnTo>
                  <a:lnTo>
                    <a:pt x="1618" y="466"/>
                  </a:lnTo>
                  <a:lnTo>
                    <a:pt x="1627" y="393"/>
                  </a:lnTo>
                  <a:lnTo>
                    <a:pt x="1700" y="347"/>
                  </a:lnTo>
                  <a:lnTo>
                    <a:pt x="1792" y="302"/>
                  </a:lnTo>
                  <a:lnTo>
                    <a:pt x="1792" y="201"/>
                  </a:lnTo>
                  <a:lnTo>
                    <a:pt x="1682" y="183"/>
                  </a:lnTo>
                  <a:lnTo>
                    <a:pt x="1645" y="82"/>
                  </a:lnTo>
                  <a:lnTo>
                    <a:pt x="1545" y="18"/>
                  </a:lnTo>
                  <a:lnTo>
                    <a:pt x="1444" y="0"/>
                  </a:lnTo>
                  <a:lnTo>
                    <a:pt x="1362" y="27"/>
                  </a:lnTo>
                  <a:close/>
                </a:path>
              </a:pathLst>
            </a:custGeom>
            <a:solidFill>
              <a:srgbClr val="F5B90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Freeform 56"/>
            <p:cNvSpPr>
              <a:spLocks/>
            </p:cNvSpPr>
            <p:nvPr/>
          </p:nvSpPr>
          <p:spPr bwMode="auto">
            <a:xfrm>
              <a:off x="5128048" y="2282825"/>
              <a:ext cx="1074738" cy="1085850"/>
            </a:xfrm>
            <a:custGeom>
              <a:avLst/>
              <a:gdLst>
                <a:gd name="T0" fmla="*/ 306 w 3330"/>
                <a:gd name="T1" fmla="*/ 997 h 3414"/>
                <a:gd name="T2" fmla="*/ 550 w 3330"/>
                <a:gd name="T3" fmla="*/ 913 h 3414"/>
                <a:gd name="T4" fmla="*/ 825 w 3330"/>
                <a:gd name="T5" fmla="*/ 886 h 3414"/>
                <a:gd name="T6" fmla="*/ 1071 w 3330"/>
                <a:gd name="T7" fmla="*/ 705 h 3414"/>
                <a:gd name="T8" fmla="*/ 1074 w 3330"/>
                <a:gd name="T9" fmla="*/ 1050 h 3414"/>
                <a:gd name="T10" fmla="*/ 1363 w 3330"/>
                <a:gd name="T11" fmla="*/ 1114 h 3414"/>
                <a:gd name="T12" fmla="*/ 1551 w 3330"/>
                <a:gd name="T13" fmla="*/ 832 h 3414"/>
                <a:gd name="T14" fmla="*/ 1666 w 3330"/>
                <a:gd name="T15" fmla="*/ 568 h 3414"/>
                <a:gd name="T16" fmla="*/ 1972 w 3330"/>
                <a:gd name="T17" fmla="*/ 567 h 3414"/>
                <a:gd name="T18" fmla="*/ 2235 w 3330"/>
                <a:gd name="T19" fmla="*/ 469 h 3414"/>
                <a:gd name="T20" fmla="*/ 2608 w 3330"/>
                <a:gd name="T21" fmla="*/ 678 h 3414"/>
                <a:gd name="T22" fmla="*/ 2535 w 3330"/>
                <a:gd name="T23" fmla="*/ 946 h 3414"/>
                <a:gd name="T24" fmla="*/ 2782 w 3330"/>
                <a:gd name="T25" fmla="*/ 1003 h 3414"/>
                <a:gd name="T26" fmla="*/ 2793 w 3330"/>
                <a:gd name="T27" fmla="*/ 729 h 3414"/>
                <a:gd name="T28" fmla="*/ 2875 w 3330"/>
                <a:gd name="T29" fmla="*/ 615 h 3414"/>
                <a:gd name="T30" fmla="*/ 2781 w 3330"/>
                <a:gd name="T31" fmla="*/ 339 h 3414"/>
                <a:gd name="T32" fmla="*/ 3028 w 3330"/>
                <a:gd name="T33" fmla="*/ 61 h 3414"/>
                <a:gd name="T34" fmla="*/ 3239 w 3330"/>
                <a:gd name="T35" fmla="*/ 118 h 3414"/>
                <a:gd name="T36" fmla="*/ 3330 w 3330"/>
                <a:gd name="T37" fmla="*/ 530 h 3414"/>
                <a:gd name="T38" fmla="*/ 3293 w 3330"/>
                <a:gd name="T39" fmla="*/ 1161 h 3414"/>
                <a:gd name="T40" fmla="*/ 3248 w 3330"/>
                <a:gd name="T41" fmla="*/ 1664 h 3414"/>
                <a:gd name="T42" fmla="*/ 3193 w 3330"/>
                <a:gd name="T43" fmla="*/ 1984 h 3414"/>
                <a:gd name="T44" fmla="*/ 2891 w 3330"/>
                <a:gd name="T45" fmla="*/ 1837 h 3414"/>
                <a:gd name="T46" fmla="*/ 2617 w 3330"/>
                <a:gd name="T47" fmla="*/ 1810 h 3414"/>
                <a:gd name="T48" fmla="*/ 2434 w 3330"/>
                <a:gd name="T49" fmla="*/ 2066 h 3414"/>
                <a:gd name="T50" fmla="*/ 2178 w 3330"/>
                <a:gd name="T51" fmla="*/ 2432 h 3414"/>
                <a:gd name="T52" fmla="*/ 2205 w 3330"/>
                <a:gd name="T53" fmla="*/ 2742 h 3414"/>
                <a:gd name="T54" fmla="*/ 2361 w 3330"/>
                <a:gd name="T55" fmla="*/ 3008 h 3414"/>
                <a:gd name="T56" fmla="*/ 2575 w 3330"/>
                <a:gd name="T57" fmla="*/ 3247 h 3414"/>
                <a:gd name="T58" fmla="*/ 2065 w 3330"/>
                <a:gd name="T59" fmla="*/ 3235 h 3414"/>
                <a:gd name="T60" fmla="*/ 1666 w 3330"/>
                <a:gd name="T61" fmla="*/ 3282 h 3414"/>
                <a:gd name="T62" fmla="*/ 1116 w 3330"/>
                <a:gd name="T63" fmla="*/ 3334 h 3414"/>
                <a:gd name="T64" fmla="*/ 774 w 3330"/>
                <a:gd name="T65" fmla="*/ 3037 h 3414"/>
                <a:gd name="T66" fmla="*/ 405 w 3330"/>
                <a:gd name="T67" fmla="*/ 2863 h 3414"/>
                <a:gd name="T68" fmla="*/ 54 w 3330"/>
                <a:gd name="T69" fmla="*/ 2820 h 3414"/>
                <a:gd name="T70" fmla="*/ 277 w 3330"/>
                <a:gd name="T71" fmla="*/ 2514 h 3414"/>
                <a:gd name="T72" fmla="*/ 550 w 3330"/>
                <a:gd name="T73" fmla="*/ 2313 h 3414"/>
                <a:gd name="T74" fmla="*/ 277 w 3330"/>
                <a:gd name="T75" fmla="*/ 2203 h 3414"/>
                <a:gd name="T76" fmla="*/ 247 w 3330"/>
                <a:gd name="T77" fmla="*/ 1966 h 3414"/>
                <a:gd name="T78" fmla="*/ 559 w 3330"/>
                <a:gd name="T79" fmla="*/ 1852 h 3414"/>
                <a:gd name="T80" fmla="*/ 697 w 3330"/>
                <a:gd name="T81" fmla="*/ 1516 h 3414"/>
                <a:gd name="T82" fmla="*/ 871 w 3330"/>
                <a:gd name="T83" fmla="*/ 1353 h 3414"/>
                <a:gd name="T84" fmla="*/ 726 w 3330"/>
                <a:gd name="T85" fmla="*/ 1134 h 3414"/>
                <a:gd name="T86" fmla="*/ 441 w 3330"/>
                <a:gd name="T87" fmla="*/ 1077 h 3414"/>
                <a:gd name="T88" fmla="*/ 121 w 3330"/>
                <a:gd name="T89" fmla="*/ 1107 h 3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30" h="3414">
                  <a:moveTo>
                    <a:pt x="121" y="1107"/>
                  </a:moveTo>
                  <a:lnTo>
                    <a:pt x="211" y="1024"/>
                  </a:lnTo>
                  <a:lnTo>
                    <a:pt x="306" y="997"/>
                  </a:lnTo>
                  <a:lnTo>
                    <a:pt x="321" y="933"/>
                  </a:lnTo>
                  <a:lnTo>
                    <a:pt x="424" y="904"/>
                  </a:lnTo>
                  <a:lnTo>
                    <a:pt x="550" y="913"/>
                  </a:lnTo>
                  <a:lnTo>
                    <a:pt x="649" y="831"/>
                  </a:lnTo>
                  <a:lnTo>
                    <a:pt x="733" y="897"/>
                  </a:lnTo>
                  <a:lnTo>
                    <a:pt x="825" y="886"/>
                  </a:lnTo>
                  <a:lnTo>
                    <a:pt x="844" y="805"/>
                  </a:lnTo>
                  <a:lnTo>
                    <a:pt x="927" y="741"/>
                  </a:lnTo>
                  <a:lnTo>
                    <a:pt x="1071" y="705"/>
                  </a:lnTo>
                  <a:lnTo>
                    <a:pt x="1053" y="805"/>
                  </a:lnTo>
                  <a:lnTo>
                    <a:pt x="1026" y="904"/>
                  </a:lnTo>
                  <a:lnTo>
                    <a:pt x="1074" y="1050"/>
                  </a:lnTo>
                  <a:lnTo>
                    <a:pt x="1147" y="1143"/>
                  </a:lnTo>
                  <a:lnTo>
                    <a:pt x="1270" y="1153"/>
                  </a:lnTo>
                  <a:lnTo>
                    <a:pt x="1363" y="1114"/>
                  </a:lnTo>
                  <a:lnTo>
                    <a:pt x="1356" y="1035"/>
                  </a:lnTo>
                  <a:lnTo>
                    <a:pt x="1453" y="906"/>
                  </a:lnTo>
                  <a:lnTo>
                    <a:pt x="1551" y="832"/>
                  </a:lnTo>
                  <a:lnTo>
                    <a:pt x="1675" y="748"/>
                  </a:lnTo>
                  <a:lnTo>
                    <a:pt x="1638" y="675"/>
                  </a:lnTo>
                  <a:lnTo>
                    <a:pt x="1666" y="568"/>
                  </a:lnTo>
                  <a:lnTo>
                    <a:pt x="1740" y="585"/>
                  </a:lnTo>
                  <a:lnTo>
                    <a:pt x="1830" y="547"/>
                  </a:lnTo>
                  <a:lnTo>
                    <a:pt x="1972" y="567"/>
                  </a:lnTo>
                  <a:lnTo>
                    <a:pt x="2070" y="613"/>
                  </a:lnTo>
                  <a:lnTo>
                    <a:pt x="2121" y="513"/>
                  </a:lnTo>
                  <a:lnTo>
                    <a:pt x="2235" y="469"/>
                  </a:lnTo>
                  <a:lnTo>
                    <a:pt x="2331" y="520"/>
                  </a:lnTo>
                  <a:lnTo>
                    <a:pt x="2439" y="559"/>
                  </a:lnTo>
                  <a:lnTo>
                    <a:pt x="2608" y="678"/>
                  </a:lnTo>
                  <a:lnTo>
                    <a:pt x="2589" y="748"/>
                  </a:lnTo>
                  <a:lnTo>
                    <a:pt x="2535" y="807"/>
                  </a:lnTo>
                  <a:lnTo>
                    <a:pt x="2535" y="946"/>
                  </a:lnTo>
                  <a:lnTo>
                    <a:pt x="2572" y="1042"/>
                  </a:lnTo>
                  <a:lnTo>
                    <a:pt x="2661" y="1042"/>
                  </a:lnTo>
                  <a:lnTo>
                    <a:pt x="2782" y="1003"/>
                  </a:lnTo>
                  <a:lnTo>
                    <a:pt x="2856" y="906"/>
                  </a:lnTo>
                  <a:lnTo>
                    <a:pt x="2718" y="813"/>
                  </a:lnTo>
                  <a:lnTo>
                    <a:pt x="2793" y="729"/>
                  </a:lnTo>
                  <a:lnTo>
                    <a:pt x="2902" y="741"/>
                  </a:lnTo>
                  <a:lnTo>
                    <a:pt x="2973" y="657"/>
                  </a:lnTo>
                  <a:lnTo>
                    <a:pt x="2875" y="615"/>
                  </a:lnTo>
                  <a:lnTo>
                    <a:pt x="2842" y="571"/>
                  </a:lnTo>
                  <a:lnTo>
                    <a:pt x="2764" y="501"/>
                  </a:lnTo>
                  <a:lnTo>
                    <a:pt x="2781" y="339"/>
                  </a:lnTo>
                  <a:lnTo>
                    <a:pt x="2755" y="165"/>
                  </a:lnTo>
                  <a:lnTo>
                    <a:pt x="2898" y="82"/>
                  </a:lnTo>
                  <a:lnTo>
                    <a:pt x="3028" y="61"/>
                  </a:lnTo>
                  <a:lnTo>
                    <a:pt x="3147" y="55"/>
                  </a:lnTo>
                  <a:lnTo>
                    <a:pt x="3202" y="0"/>
                  </a:lnTo>
                  <a:lnTo>
                    <a:pt x="3239" y="118"/>
                  </a:lnTo>
                  <a:lnTo>
                    <a:pt x="3239" y="265"/>
                  </a:lnTo>
                  <a:lnTo>
                    <a:pt x="3284" y="384"/>
                  </a:lnTo>
                  <a:lnTo>
                    <a:pt x="3330" y="530"/>
                  </a:lnTo>
                  <a:lnTo>
                    <a:pt x="3303" y="694"/>
                  </a:lnTo>
                  <a:lnTo>
                    <a:pt x="3293" y="886"/>
                  </a:lnTo>
                  <a:lnTo>
                    <a:pt x="3293" y="1161"/>
                  </a:lnTo>
                  <a:lnTo>
                    <a:pt x="3266" y="1426"/>
                  </a:lnTo>
                  <a:lnTo>
                    <a:pt x="3229" y="1545"/>
                  </a:lnTo>
                  <a:lnTo>
                    <a:pt x="3248" y="1664"/>
                  </a:lnTo>
                  <a:lnTo>
                    <a:pt x="3184" y="1746"/>
                  </a:lnTo>
                  <a:lnTo>
                    <a:pt x="3202" y="1856"/>
                  </a:lnTo>
                  <a:lnTo>
                    <a:pt x="3193" y="1984"/>
                  </a:lnTo>
                  <a:lnTo>
                    <a:pt x="3129" y="2011"/>
                  </a:lnTo>
                  <a:lnTo>
                    <a:pt x="2983" y="1901"/>
                  </a:lnTo>
                  <a:lnTo>
                    <a:pt x="2891" y="1837"/>
                  </a:lnTo>
                  <a:lnTo>
                    <a:pt x="2791" y="1755"/>
                  </a:lnTo>
                  <a:lnTo>
                    <a:pt x="2708" y="1764"/>
                  </a:lnTo>
                  <a:lnTo>
                    <a:pt x="2617" y="1810"/>
                  </a:lnTo>
                  <a:lnTo>
                    <a:pt x="2589" y="1865"/>
                  </a:lnTo>
                  <a:lnTo>
                    <a:pt x="2480" y="1974"/>
                  </a:lnTo>
                  <a:lnTo>
                    <a:pt x="2434" y="2066"/>
                  </a:lnTo>
                  <a:lnTo>
                    <a:pt x="2352" y="2185"/>
                  </a:lnTo>
                  <a:lnTo>
                    <a:pt x="2224" y="2322"/>
                  </a:lnTo>
                  <a:lnTo>
                    <a:pt x="2178" y="2432"/>
                  </a:lnTo>
                  <a:lnTo>
                    <a:pt x="2187" y="2569"/>
                  </a:lnTo>
                  <a:lnTo>
                    <a:pt x="2187" y="2651"/>
                  </a:lnTo>
                  <a:lnTo>
                    <a:pt x="2205" y="2742"/>
                  </a:lnTo>
                  <a:lnTo>
                    <a:pt x="2288" y="2779"/>
                  </a:lnTo>
                  <a:lnTo>
                    <a:pt x="2297" y="2916"/>
                  </a:lnTo>
                  <a:lnTo>
                    <a:pt x="2361" y="3008"/>
                  </a:lnTo>
                  <a:lnTo>
                    <a:pt x="2407" y="3108"/>
                  </a:lnTo>
                  <a:lnTo>
                    <a:pt x="2498" y="3181"/>
                  </a:lnTo>
                  <a:lnTo>
                    <a:pt x="2575" y="3247"/>
                  </a:lnTo>
                  <a:lnTo>
                    <a:pt x="2494" y="3283"/>
                  </a:lnTo>
                  <a:lnTo>
                    <a:pt x="2341" y="3294"/>
                  </a:lnTo>
                  <a:lnTo>
                    <a:pt x="2065" y="3235"/>
                  </a:lnTo>
                  <a:lnTo>
                    <a:pt x="1930" y="3259"/>
                  </a:lnTo>
                  <a:lnTo>
                    <a:pt x="1824" y="3198"/>
                  </a:lnTo>
                  <a:lnTo>
                    <a:pt x="1666" y="3282"/>
                  </a:lnTo>
                  <a:lnTo>
                    <a:pt x="1389" y="3283"/>
                  </a:lnTo>
                  <a:lnTo>
                    <a:pt x="1236" y="3414"/>
                  </a:lnTo>
                  <a:lnTo>
                    <a:pt x="1116" y="3334"/>
                  </a:lnTo>
                  <a:lnTo>
                    <a:pt x="1057" y="3225"/>
                  </a:lnTo>
                  <a:lnTo>
                    <a:pt x="933" y="3160"/>
                  </a:lnTo>
                  <a:lnTo>
                    <a:pt x="774" y="3037"/>
                  </a:lnTo>
                  <a:lnTo>
                    <a:pt x="633" y="2913"/>
                  </a:lnTo>
                  <a:lnTo>
                    <a:pt x="514" y="2935"/>
                  </a:lnTo>
                  <a:lnTo>
                    <a:pt x="405" y="2863"/>
                  </a:lnTo>
                  <a:lnTo>
                    <a:pt x="337" y="2899"/>
                  </a:lnTo>
                  <a:lnTo>
                    <a:pt x="235" y="2874"/>
                  </a:lnTo>
                  <a:lnTo>
                    <a:pt x="54" y="2820"/>
                  </a:lnTo>
                  <a:lnTo>
                    <a:pt x="0" y="2790"/>
                  </a:lnTo>
                  <a:lnTo>
                    <a:pt x="127" y="2604"/>
                  </a:lnTo>
                  <a:lnTo>
                    <a:pt x="277" y="2514"/>
                  </a:lnTo>
                  <a:lnTo>
                    <a:pt x="423" y="2485"/>
                  </a:lnTo>
                  <a:lnTo>
                    <a:pt x="502" y="2395"/>
                  </a:lnTo>
                  <a:lnTo>
                    <a:pt x="550" y="2313"/>
                  </a:lnTo>
                  <a:lnTo>
                    <a:pt x="451" y="2277"/>
                  </a:lnTo>
                  <a:lnTo>
                    <a:pt x="382" y="2244"/>
                  </a:lnTo>
                  <a:lnTo>
                    <a:pt x="277" y="2203"/>
                  </a:lnTo>
                  <a:lnTo>
                    <a:pt x="195" y="2139"/>
                  </a:lnTo>
                  <a:lnTo>
                    <a:pt x="204" y="2058"/>
                  </a:lnTo>
                  <a:lnTo>
                    <a:pt x="247" y="1966"/>
                  </a:lnTo>
                  <a:lnTo>
                    <a:pt x="375" y="1965"/>
                  </a:lnTo>
                  <a:lnTo>
                    <a:pt x="507" y="1947"/>
                  </a:lnTo>
                  <a:lnTo>
                    <a:pt x="559" y="1852"/>
                  </a:lnTo>
                  <a:lnTo>
                    <a:pt x="588" y="1717"/>
                  </a:lnTo>
                  <a:lnTo>
                    <a:pt x="654" y="1614"/>
                  </a:lnTo>
                  <a:lnTo>
                    <a:pt x="697" y="1516"/>
                  </a:lnTo>
                  <a:lnTo>
                    <a:pt x="706" y="1444"/>
                  </a:lnTo>
                  <a:lnTo>
                    <a:pt x="783" y="1395"/>
                  </a:lnTo>
                  <a:lnTo>
                    <a:pt x="871" y="1353"/>
                  </a:lnTo>
                  <a:lnTo>
                    <a:pt x="871" y="1252"/>
                  </a:lnTo>
                  <a:lnTo>
                    <a:pt x="762" y="1236"/>
                  </a:lnTo>
                  <a:lnTo>
                    <a:pt x="726" y="1134"/>
                  </a:lnTo>
                  <a:lnTo>
                    <a:pt x="624" y="1069"/>
                  </a:lnTo>
                  <a:lnTo>
                    <a:pt x="523" y="1050"/>
                  </a:lnTo>
                  <a:lnTo>
                    <a:pt x="441" y="1077"/>
                  </a:lnTo>
                  <a:lnTo>
                    <a:pt x="333" y="1098"/>
                  </a:lnTo>
                  <a:lnTo>
                    <a:pt x="220" y="1179"/>
                  </a:lnTo>
                  <a:lnTo>
                    <a:pt x="121" y="110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4780386" y="3713163"/>
              <a:ext cx="642938" cy="635000"/>
            </a:xfrm>
            <a:custGeom>
              <a:avLst/>
              <a:gdLst>
                <a:gd name="T0" fmla="*/ 1169 w 1992"/>
                <a:gd name="T1" fmla="*/ 27 h 1998"/>
                <a:gd name="T2" fmla="*/ 989 w 1992"/>
                <a:gd name="T3" fmla="*/ 70 h 1998"/>
                <a:gd name="T4" fmla="*/ 879 w 1992"/>
                <a:gd name="T5" fmla="*/ 154 h 1998"/>
                <a:gd name="T6" fmla="*/ 696 w 1992"/>
                <a:gd name="T7" fmla="*/ 216 h 1998"/>
                <a:gd name="T8" fmla="*/ 587 w 1992"/>
                <a:gd name="T9" fmla="*/ 373 h 1998"/>
                <a:gd name="T10" fmla="*/ 444 w 1992"/>
                <a:gd name="T11" fmla="*/ 492 h 1998"/>
                <a:gd name="T12" fmla="*/ 386 w 1992"/>
                <a:gd name="T13" fmla="*/ 619 h 1998"/>
                <a:gd name="T14" fmla="*/ 291 w 1992"/>
                <a:gd name="T15" fmla="*/ 751 h 1998"/>
                <a:gd name="T16" fmla="*/ 156 w 1992"/>
                <a:gd name="T17" fmla="*/ 912 h 1998"/>
                <a:gd name="T18" fmla="*/ 0 w 1992"/>
                <a:gd name="T19" fmla="*/ 972 h 1998"/>
                <a:gd name="T20" fmla="*/ 24 w 1992"/>
                <a:gd name="T21" fmla="*/ 1164 h 1998"/>
                <a:gd name="T22" fmla="*/ 134 w 1992"/>
                <a:gd name="T23" fmla="*/ 1261 h 1998"/>
                <a:gd name="T24" fmla="*/ 176 w 1992"/>
                <a:gd name="T25" fmla="*/ 1416 h 1998"/>
                <a:gd name="T26" fmla="*/ 228 w 1992"/>
                <a:gd name="T27" fmla="*/ 1563 h 1998"/>
                <a:gd name="T28" fmla="*/ 300 w 1992"/>
                <a:gd name="T29" fmla="*/ 1684 h 1998"/>
                <a:gd name="T30" fmla="*/ 398 w 1992"/>
                <a:gd name="T31" fmla="*/ 1786 h 1998"/>
                <a:gd name="T32" fmla="*/ 488 w 1992"/>
                <a:gd name="T33" fmla="*/ 1894 h 1998"/>
                <a:gd name="T34" fmla="*/ 575 w 1992"/>
                <a:gd name="T35" fmla="*/ 1971 h 1998"/>
                <a:gd name="T36" fmla="*/ 696 w 1992"/>
                <a:gd name="T37" fmla="*/ 1995 h 1998"/>
                <a:gd name="T38" fmla="*/ 819 w 1992"/>
                <a:gd name="T39" fmla="*/ 1998 h 1998"/>
                <a:gd name="T40" fmla="*/ 911 w 1992"/>
                <a:gd name="T41" fmla="*/ 1800 h 1998"/>
                <a:gd name="T42" fmla="*/ 966 w 1992"/>
                <a:gd name="T43" fmla="*/ 1705 h 1998"/>
                <a:gd name="T44" fmla="*/ 1037 w 1992"/>
                <a:gd name="T45" fmla="*/ 1630 h 1998"/>
                <a:gd name="T46" fmla="*/ 1082 w 1992"/>
                <a:gd name="T47" fmla="*/ 1540 h 1998"/>
                <a:gd name="T48" fmla="*/ 1209 w 1992"/>
                <a:gd name="T49" fmla="*/ 1512 h 1998"/>
                <a:gd name="T50" fmla="*/ 1290 w 1992"/>
                <a:gd name="T51" fmla="*/ 1503 h 1998"/>
                <a:gd name="T52" fmla="*/ 1391 w 1992"/>
                <a:gd name="T53" fmla="*/ 1504 h 1998"/>
                <a:gd name="T54" fmla="*/ 1506 w 1992"/>
                <a:gd name="T55" fmla="*/ 1467 h 1998"/>
                <a:gd name="T56" fmla="*/ 1583 w 1992"/>
                <a:gd name="T57" fmla="*/ 1408 h 1998"/>
                <a:gd name="T58" fmla="*/ 1649 w 1992"/>
                <a:gd name="T59" fmla="*/ 1347 h 1998"/>
                <a:gd name="T60" fmla="*/ 1724 w 1992"/>
                <a:gd name="T61" fmla="*/ 1263 h 1998"/>
                <a:gd name="T62" fmla="*/ 1776 w 1992"/>
                <a:gd name="T63" fmla="*/ 1191 h 1998"/>
                <a:gd name="T64" fmla="*/ 1752 w 1992"/>
                <a:gd name="T65" fmla="*/ 1114 h 1998"/>
                <a:gd name="T66" fmla="*/ 1800 w 1992"/>
                <a:gd name="T67" fmla="*/ 1023 h 1998"/>
                <a:gd name="T68" fmla="*/ 1871 w 1992"/>
                <a:gd name="T69" fmla="*/ 987 h 1998"/>
                <a:gd name="T70" fmla="*/ 1905 w 1992"/>
                <a:gd name="T71" fmla="*/ 906 h 1998"/>
                <a:gd name="T72" fmla="*/ 1968 w 1992"/>
                <a:gd name="T73" fmla="*/ 810 h 1998"/>
                <a:gd name="T74" fmla="*/ 1991 w 1992"/>
                <a:gd name="T75" fmla="*/ 706 h 1998"/>
                <a:gd name="T76" fmla="*/ 1992 w 1992"/>
                <a:gd name="T77" fmla="*/ 567 h 1998"/>
                <a:gd name="T78" fmla="*/ 1887 w 1992"/>
                <a:gd name="T79" fmla="*/ 436 h 1998"/>
                <a:gd name="T80" fmla="*/ 1754 w 1992"/>
                <a:gd name="T81" fmla="*/ 351 h 1998"/>
                <a:gd name="T82" fmla="*/ 1667 w 1992"/>
                <a:gd name="T83" fmla="*/ 274 h 1998"/>
                <a:gd name="T84" fmla="*/ 1571 w 1992"/>
                <a:gd name="T85" fmla="*/ 135 h 1998"/>
                <a:gd name="T86" fmla="*/ 1437 w 1992"/>
                <a:gd name="T87" fmla="*/ 84 h 1998"/>
                <a:gd name="T88" fmla="*/ 1320 w 1992"/>
                <a:gd name="T89" fmla="*/ 0 h 1998"/>
                <a:gd name="T90" fmla="*/ 1169 w 1992"/>
                <a:gd name="T91" fmla="*/ 27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2" h="1998">
                  <a:moveTo>
                    <a:pt x="1169" y="27"/>
                  </a:moveTo>
                  <a:lnTo>
                    <a:pt x="989" y="70"/>
                  </a:lnTo>
                  <a:lnTo>
                    <a:pt x="879" y="154"/>
                  </a:lnTo>
                  <a:lnTo>
                    <a:pt x="696" y="216"/>
                  </a:lnTo>
                  <a:lnTo>
                    <a:pt x="587" y="373"/>
                  </a:lnTo>
                  <a:lnTo>
                    <a:pt x="444" y="492"/>
                  </a:lnTo>
                  <a:lnTo>
                    <a:pt x="386" y="619"/>
                  </a:lnTo>
                  <a:lnTo>
                    <a:pt x="291" y="751"/>
                  </a:lnTo>
                  <a:lnTo>
                    <a:pt x="156" y="912"/>
                  </a:lnTo>
                  <a:lnTo>
                    <a:pt x="0" y="972"/>
                  </a:lnTo>
                  <a:lnTo>
                    <a:pt x="24" y="1164"/>
                  </a:lnTo>
                  <a:lnTo>
                    <a:pt x="134" y="1261"/>
                  </a:lnTo>
                  <a:lnTo>
                    <a:pt x="176" y="1416"/>
                  </a:lnTo>
                  <a:lnTo>
                    <a:pt x="228" y="1563"/>
                  </a:lnTo>
                  <a:lnTo>
                    <a:pt x="300" y="1684"/>
                  </a:lnTo>
                  <a:lnTo>
                    <a:pt x="398" y="1786"/>
                  </a:lnTo>
                  <a:lnTo>
                    <a:pt x="488" y="1894"/>
                  </a:lnTo>
                  <a:lnTo>
                    <a:pt x="575" y="1971"/>
                  </a:lnTo>
                  <a:lnTo>
                    <a:pt x="696" y="1995"/>
                  </a:lnTo>
                  <a:lnTo>
                    <a:pt x="819" y="1998"/>
                  </a:lnTo>
                  <a:lnTo>
                    <a:pt x="911" y="1800"/>
                  </a:lnTo>
                  <a:lnTo>
                    <a:pt x="966" y="1705"/>
                  </a:lnTo>
                  <a:lnTo>
                    <a:pt x="1037" y="1630"/>
                  </a:lnTo>
                  <a:lnTo>
                    <a:pt x="1082" y="1540"/>
                  </a:lnTo>
                  <a:lnTo>
                    <a:pt x="1209" y="1512"/>
                  </a:lnTo>
                  <a:lnTo>
                    <a:pt x="1290" y="1503"/>
                  </a:lnTo>
                  <a:lnTo>
                    <a:pt x="1391" y="1504"/>
                  </a:lnTo>
                  <a:lnTo>
                    <a:pt x="1506" y="1467"/>
                  </a:lnTo>
                  <a:lnTo>
                    <a:pt x="1583" y="1408"/>
                  </a:lnTo>
                  <a:lnTo>
                    <a:pt x="1649" y="1347"/>
                  </a:lnTo>
                  <a:lnTo>
                    <a:pt x="1724" y="1263"/>
                  </a:lnTo>
                  <a:lnTo>
                    <a:pt x="1776" y="1191"/>
                  </a:lnTo>
                  <a:lnTo>
                    <a:pt x="1752" y="1114"/>
                  </a:lnTo>
                  <a:lnTo>
                    <a:pt x="1800" y="1023"/>
                  </a:lnTo>
                  <a:lnTo>
                    <a:pt x="1871" y="987"/>
                  </a:lnTo>
                  <a:lnTo>
                    <a:pt x="1905" y="906"/>
                  </a:lnTo>
                  <a:lnTo>
                    <a:pt x="1968" y="810"/>
                  </a:lnTo>
                  <a:lnTo>
                    <a:pt x="1991" y="706"/>
                  </a:lnTo>
                  <a:lnTo>
                    <a:pt x="1992" y="567"/>
                  </a:lnTo>
                  <a:lnTo>
                    <a:pt x="1887" y="436"/>
                  </a:lnTo>
                  <a:lnTo>
                    <a:pt x="1754" y="351"/>
                  </a:lnTo>
                  <a:lnTo>
                    <a:pt x="1667" y="274"/>
                  </a:lnTo>
                  <a:lnTo>
                    <a:pt x="1571" y="135"/>
                  </a:lnTo>
                  <a:lnTo>
                    <a:pt x="1437" y="84"/>
                  </a:lnTo>
                  <a:lnTo>
                    <a:pt x="1320" y="0"/>
                  </a:lnTo>
                  <a:lnTo>
                    <a:pt x="1169" y="2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4717496" y="1815816"/>
              <a:ext cx="3550427" cy="543149"/>
              <a:chOff x="-1195422" y="4875676"/>
              <a:chExt cx="3550427" cy="543149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059046" y="4875676"/>
                <a:ext cx="1295959" cy="212503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Calibri" pitchFamily="34" charset="0"/>
                    <a:ea typeface="微软雅黑" pitchFamily="34" charset="-122"/>
                    <a:cs typeface="Calibri" pitchFamily="34" charset="0"/>
                  </a:rPr>
                  <a:t>         </a:t>
                </a:r>
                <a:endParaRPr lang="zh-CN" altLang="en-US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100" name="圆角矩形 45"/>
              <p:cNvSpPr/>
              <p:nvPr/>
            </p:nvSpPr>
            <p:spPr>
              <a:xfrm>
                <a:off x="-1195422" y="4996042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kern="0" dirty="0" smtClean="0"/>
                  <a:t>GPLMS, 2011-2014</a:t>
                </a:r>
                <a:endParaRPr lang="en-US" altLang="zh-CN" sz="1400" b="1" kern="0" dirty="0"/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481277" y="5301819"/>
                <a:ext cx="708456" cy="553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</a:pPr>
                <a:endParaRPr lang="en-US" altLang="zh-CN" sz="14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3" name="Oval 25"/>
            <p:cNvSpPr>
              <a:spLocks noChangeArrowheads="1"/>
            </p:cNvSpPr>
            <p:nvPr/>
          </p:nvSpPr>
          <p:spPr bwMode="gray">
            <a:xfrm>
              <a:off x="5023990" y="2857357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6057159" y="3862033"/>
              <a:ext cx="2141626" cy="1295837"/>
              <a:chOff x="141610" y="5294065"/>
              <a:chExt cx="2141626" cy="1295837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958862" y="5534796"/>
                <a:ext cx="228240" cy="180548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Calibri" pitchFamily="34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lang="zh-CN" altLang="en-US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107" name="圆角矩形 45"/>
              <p:cNvSpPr/>
              <p:nvPr/>
            </p:nvSpPr>
            <p:spPr>
              <a:xfrm>
                <a:off x="141610" y="5294065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kern="0" dirty="0" smtClean="0"/>
                  <a:t>RCUP, 2014</a:t>
                </a:r>
                <a:endParaRPr lang="en-US" altLang="zh-CN" sz="1400" b="1" kern="0" dirty="0"/>
              </a:p>
            </p:txBody>
          </p:sp>
          <p:sp>
            <p:nvSpPr>
              <p:cNvPr id="108" name="Text Box 16"/>
              <p:cNvSpPr txBox="1">
                <a:spLocks noChangeArrowheads="1"/>
              </p:cNvSpPr>
              <p:nvPr/>
            </p:nvSpPr>
            <p:spPr bwMode="auto">
              <a:xfrm>
                <a:off x="304843" y="6256990"/>
                <a:ext cx="1978393" cy="3329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</a:pPr>
                <a:endParaRPr lang="en-US" altLang="zh-CN" sz="14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1" name="Oval 25"/>
            <p:cNvSpPr>
              <a:spLocks noChangeArrowheads="1"/>
            </p:cNvSpPr>
            <p:nvPr/>
          </p:nvSpPr>
          <p:spPr bwMode="gray">
            <a:xfrm>
              <a:off x="5767846" y="3832249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2788536" y="2099368"/>
              <a:ext cx="4194043" cy="3731160"/>
              <a:chOff x="-1734373" y="1903571"/>
              <a:chExt cx="4194043" cy="3731160"/>
            </a:xfrm>
          </p:grpSpPr>
          <p:sp>
            <p:nvSpPr>
              <p:cNvPr id="113" name="圆角矩形 112"/>
              <p:cNvSpPr/>
              <p:nvPr/>
            </p:nvSpPr>
            <p:spPr>
              <a:xfrm>
                <a:off x="2286159" y="5351355"/>
                <a:ext cx="142465" cy="180549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Calibri" pitchFamily="34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lang="zh-CN" altLang="en-US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114" name="圆角矩形 45"/>
              <p:cNvSpPr/>
              <p:nvPr/>
            </p:nvSpPr>
            <p:spPr>
              <a:xfrm>
                <a:off x="-1734373" y="1903571"/>
                <a:ext cx="1582020" cy="4227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kern="0" dirty="0" smtClean="0"/>
                  <a:t>EGRS I, 2015-2018</a:t>
                </a:r>
                <a:endParaRPr lang="en-US" altLang="zh-CN" sz="1400" b="1" kern="0" dirty="0"/>
              </a:p>
            </p:txBody>
          </p:sp>
          <p:sp>
            <p:nvSpPr>
              <p:cNvPr id="115" name="Text Box 16"/>
              <p:cNvSpPr txBox="1">
                <a:spLocks noChangeArrowheads="1"/>
              </p:cNvSpPr>
              <p:nvPr/>
            </p:nvSpPr>
            <p:spPr bwMode="auto">
              <a:xfrm>
                <a:off x="481277" y="5301819"/>
                <a:ext cx="1978393" cy="3329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</a:pPr>
                <a:endParaRPr lang="en-US" altLang="zh-CN" sz="14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7" name="Oval 25"/>
            <p:cNvSpPr>
              <a:spLocks noChangeArrowheads="1"/>
            </p:cNvSpPr>
            <p:nvPr/>
          </p:nvSpPr>
          <p:spPr bwMode="gray">
            <a:xfrm>
              <a:off x="5524840" y="2891456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208810" y="2747440"/>
              <a:ext cx="7048622" cy="3100627"/>
              <a:chOff x="481277" y="3145986"/>
              <a:chExt cx="7048622" cy="3100627"/>
            </a:xfrm>
          </p:grpSpPr>
          <p:sp>
            <p:nvSpPr>
              <p:cNvPr id="119" name="圆角矩形 118"/>
              <p:cNvSpPr/>
              <p:nvPr/>
            </p:nvSpPr>
            <p:spPr>
              <a:xfrm>
                <a:off x="1265983" y="6066064"/>
                <a:ext cx="97554" cy="180549"/>
              </a:xfrm>
              <a:prstGeom prst="roundRect">
                <a:avLst>
                  <a:gd name="adj" fmla="val 11361"/>
                </a:avLst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prstDash val="sysDash"/>
                <a:miter lim="800000"/>
                <a:headEnd/>
                <a:tailEnd/>
              </a:ln>
            </p:spPr>
            <p:txBody>
              <a:bodyPr wrap="none" lIns="91405" tIns="45703" rIns="91405" bIns="45703" anchor="ctr"/>
              <a:lstStyle/>
              <a:p>
                <a:pPr defTabSz="913706">
                  <a:defRPr/>
                </a:pPr>
                <a:r>
                  <a:rPr lang="en-US" altLang="zh-CN" kern="0" dirty="0">
                    <a:solidFill>
                      <a:sysClr val="windowText" lastClr="000000"/>
                    </a:solidFill>
                    <a:latin typeface="Calibri" pitchFamily="34" charset="0"/>
                    <a:ea typeface="微软雅黑" pitchFamily="34" charset="-122"/>
                    <a:cs typeface="Calibri" pitchFamily="34" charset="0"/>
                  </a:rPr>
                  <a:t>          </a:t>
                </a:r>
                <a:endParaRPr lang="zh-CN" altLang="en-US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endParaRPr>
              </a:p>
            </p:txBody>
          </p:sp>
          <p:sp>
            <p:nvSpPr>
              <p:cNvPr id="120" name="圆角矩形 45"/>
              <p:cNvSpPr/>
              <p:nvPr/>
            </p:nvSpPr>
            <p:spPr>
              <a:xfrm>
                <a:off x="6373371" y="3145986"/>
                <a:ext cx="1156528" cy="4227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lIns="0" tIns="45703" rIns="0" bIns="45703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kern="0" dirty="0" smtClean="0"/>
                  <a:t>EGRS II, 2017-2020</a:t>
                </a:r>
                <a:endParaRPr lang="en-US" altLang="zh-CN" sz="1400" b="1" kern="0" dirty="0"/>
              </a:p>
            </p:txBody>
          </p:sp>
          <p:sp>
            <p:nvSpPr>
              <p:cNvPr id="121" name="Text Box 16"/>
              <p:cNvSpPr txBox="1">
                <a:spLocks noChangeArrowheads="1"/>
              </p:cNvSpPr>
              <p:nvPr/>
            </p:nvSpPr>
            <p:spPr bwMode="auto">
              <a:xfrm>
                <a:off x="481277" y="5301819"/>
                <a:ext cx="1978393" cy="3329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bg1">
                      <a:lumMod val="50000"/>
                    </a:schemeClr>
                  </a:buClr>
                  <a:buSzPct val="50000"/>
                </a:pPr>
                <a:endParaRPr lang="en-US" altLang="zh-CN" sz="14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23" name="Oval 25"/>
            <p:cNvSpPr>
              <a:spLocks noChangeArrowheads="1"/>
            </p:cNvSpPr>
            <p:nvPr/>
          </p:nvSpPr>
          <p:spPr bwMode="gray">
            <a:xfrm>
              <a:off x="4156688" y="3035472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1728192" cy="504056"/>
          </a:xfrm>
        </p:spPr>
        <p:txBody>
          <a:bodyPr>
            <a:noAutofit/>
          </a:bodyPr>
          <a:lstStyle/>
          <a:p>
            <a:r>
              <a:rPr lang="en-ZA" sz="3600" dirty="0" smtClean="0"/>
              <a:t>Model 1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8214207"/>
              </p:ext>
            </p:extLst>
          </p:nvPr>
        </p:nvGraphicFramePr>
        <p:xfrm>
          <a:off x="1547664" y="2852936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77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F137-D8B9-4E2D-9C0F-5E3D3DCB492B}" type="slidenum">
              <a:rPr lang="en-ZA" smtClean="0"/>
              <a:pPr/>
              <a:t>12</a:t>
            </a:fld>
            <a:endParaRPr lang="en-ZA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477520"/>
              </p:ext>
            </p:extLst>
          </p:nvPr>
        </p:nvGraphicFramePr>
        <p:xfrm>
          <a:off x="533400" y="152400"/>
          <a:ext cx="8382000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4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7704855" cy="1202485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8299868"/>
              </p:ext>
            </p:extLst>
          </p:nvPr>
        </p:nvGraphicFramePr>
        <p:xfrm>
          <a:off x="1187624" y="1700808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83671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Model </a:t>
            </a:r>
            <a:r>
              <a:rPr lang="en-US" sz="4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GPLMS, 2011-2013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88024" y="1124744"/>
            <a:ext cx="4114056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ZA" sz="2900" i="1" dirty="0" smtClean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en-ZA" sz="2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ZA" sz="29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</a:t>
            </a:r>
            <a:r>
              <a:rPr lang="en-ZA" sz="2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literacy and raising expectations</a:t>
            </a:r>
            <a:endParaRPr lang="en-US" sz="29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1.1 </a:t>
            </a:r>
            <a:r>
              <a:rPr lang="en-ZA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Annual National Assessments</a:t>
            </a:r>
          </a:p>
          <a:p>
            <a:pPr lvl="1">
              <a:buNone/>
            </a:pPr>
            <a:r>
              <a:rPr lang="en-ZA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1.2 Common Assessments </a:t>
            </a:r>
            <a:endParaRPr lang="en-US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ZA" sz="2900" b="1" dirty="0" smtClean="0"/>
          </a:p>
          <a:p>
            <a:pPr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en-ZA" sz="2900" b="1" i="1" dirty="0">
                <a:solidFill>
                  <a:schemeClr val="accent2">
                    <a:lumMod val="50000"/>
                  </a:schemeClr>
                </a:solidFill>
              </a:rPr>
              <a:t> Strengthening the teaching of </a:t>
            </a:r>
            <a:r>
              <a:rPr lang="en-ZA" sz="2900" b="1" i="1" dirty="0" smtClean="0">
                <a:solidFill>
                  <a:schemeClr val="accent2">
                    <a:lumMod val="50000"/>
                  </a:schemeClr>
                </a:solidFill>
              </a:rPr>
              <a:t>literacy &amp; maths</a:t>
            </a:r>
            <a:endParaRPr lang="en-US" sz="29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2.1 Lesson Plans	</a:t>
            </a:r>
            <a:r>
              <a:rPr lang="en-ZA" sz="2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ZA" sz="2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2.2Provision </a:t>
            </a:r>
            <a:r>
              <a:rPr lang="en-ZA" sz="2900" b="1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Resources:, e.g. HL Graded Readers &amp; Workbooks</a:t>
            </a:r>
          </a:p>
          <a:p>
            <a:pPr lvl="1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Catch-Up Programme</a:t>
            </a:r>
          </a:p>
          <a:p>
            <a:pPr lvl="1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2.3	Training &amp; Instructional Coaches</a:t>
            </a:r>
          </a:p>
          <a:p>
            <a:pPr>
              <a:buNone/>
            </a:pPr>
            <a:endParaRPr lang="en-ZA" sz="2900" dirty="0" smtClean="0"/>
          </a:p>
          <a:p>
            <a:pPr>
              <a:buNone/>
            </a:pPr>
            <a:r>
              <a:rPr lang="en-ZA" sz="2900" dirty="0" smtClean="0">
                <a:solidFill>
                  <a:schemeClr val="tx1">
                    <a:lumMod val="95000"/>
                  </a:schemeClr>
                </a:solidFill>
              </a:rPr>
              <a:t>3. </a:t>
            </a:r>
            <a:r>
              <a:rPr lang="en-ZA" sz="2900" b="1" i="1" dirty="0">
                <a:solidFill>
                  <a:srgbClr val="7F7F7F"/>
                </a:solidFill>
              </a:rPr>
              <a:t>Improving programmes of learner </a:t>
            </a:r>
            <a:r>
              <a:rPr lang="en-ZA" sz="2900" b="1" i="1" dirty="0" smtClean="0">
                <a:solidFill>
                  <a:srgbClr val="7F7F7F"/>
                </a:solidFill>
              </a:rPr>
              <a:t>support</a:t>
            </a:r>
            <a:endParaRPr lang="en-US" sz="2900" b="1" i="1" dirty="0">
              <a:solidFill>
                <a:srgbClr val="7F7F7F"/>
              </a:solidFill>
            </a:endParaRPr>
          </a:p>
          <a:p>
            <a:pPr lvl="1">
              <a:buNone/>
            </a:pPr>
            <a:r>
              <a:rPr lang="en-ZA" sz="2900" dirty="0" smtClean="0">
                <a:solidFill>
                  <a:srgbClr val="7F7F7F"/>
                </a:solidFill>
              </a:rPr>
              <a:t>3.1	Homework Assistants</a:t>
            </a:r>
          </a:p>
          <a:p>
            <a:pPr lvl="1">
              <a:buNone/>
            </a:pPr>
            <a:r>
              <a:rPr lang="en-ZA" sz="2900" dirty="0" smtClean="0">
                <a:solidFill>
                  <a:srgbClr val="7F7F7F"/>
                </a:solidFill>
              </a:rPr>
              <a:t>3.2  Parent Support Programme Support</a:t>
            </a:r>
            <a:endParaRPr lang="en-US" sz="2900" dirty="0">
              <a:solidFill>
                <a:srgbClr val="7F7F7F"/>
              </a:solidFill>
            </a:endParaRPr>
          </a:p>
          <a:p>
            <a:pPr lvl="1">
              <a:buNone/>
            </a:pPr>
            <a:r>
              <a:rPr lang="en-ZA" sz="2900" dirty="0" smtClean="0">
                <a:solidFill>
                  <a:srgbClr val="7F7F7F"/>
                </a:solidFill>
              </a:rPr>
              <a:t>3.2	Strengthening book collections in schools.  </a:t>
            </a:r>
          </a:p>
          <a:p>
            <a:pPr>
              <a:buNone/>
            </a:pPr>
            <a:endParaRPr lang="en-ZA" sz="2900" dirty="0" smtClean="0">
              <a:solidFill>
                <a:srgbClr val="7F7F7F"/>
              </a:solidFill>
            </a:endParaRPr>
          </a:p>
          <a:p>
            <a:pPr>
              <a:buNone/>
            </a:pPr>
            <a:r>
              <a:rPr lang="en-ZA" sz="2900" dirty="0" smtClean="0">
                <a:solidFill>
                  <a:srgbClr val="7F7F7F"/>
                </a:solidFill>
              </a:rPr>
              <a:t>4.</a:t>
            </a:r>
            <a:r>
              <a:rPr lang="en-ZA" sz="2900" i="1" dirty="0">
                <a:solidFill>
                  <a:srgbClr val="7F7F7F"/>
                </a:solidFill>
              </a:rPr>
              <a:t> </a:t>
            </a:r>
            <a:r>
              <a:rPr lang="en-ZA" sz="2900" b="1" i="1" dirty="0">
                <a:solidFill>
                  <a:srgbClr val="7F7F7F"/>
                </a:solidFill>
              </a:rPr>
              <a:t>Improving the management of </a:t>
            </a:r>
            <a:r>
              <a:rPr lang="en-ZA" sz="2900" b="1" i="1" dirty="0" smtClean="0">
                <a:solidFill>
                  <a:srgbClr val="7F7F7F"/>
                </a:solidFill>
              </a:rPr>
              <a:t>teaching </a:t>
            </a:r>
            <a:r>
              <a:rPr lang="en-ZA" sz="2900" b="1" i="1" dirty="0">
                <a:solidFill>
                  <a:srgbClr val="7F7F7F"/>
                </a:solidFill>
              </a:rPr>
              <a:t>and </a:t>
            </a:r>
            <a:r>
              <a:rPr lang="en-ZA" sz="2900" b="1" i="1" dirty="0" smtClean="0">
                <a:solidFill>
                  <a:srgbClr val="7F7F7F"/>
                </a:solidFill>
              </a:rPr>
              <a:t>learning</a:t>
            </a:r>
          </a:p>
          <a:p>
            <a:pPr>
              <a:buNone/>
            </a:pPr>
            <a:r>
              <a:rPr lang="en-ZA" sz="2900" b="1" i="1" dirty="0" smtClean="0">
                <a:solidFill>
                  <a:srgbClr val="7F7F7F"/>
                </a:solidFill>
              </a:rPr>
              <a:t>	   </a:t>
            </a:r>
            <a:r>
              <a:rPr lang="en-ZA" sz="2900" dirty="0" smtClean="0">
                <a:solidFill>
                  <a:srgbClr val="7F7F7F"/>
                </a:solidFill>
              </a:rPr>
              <a:t>4.1  District Officials</a:t>
            </a:r>
          </a:p>
          <a:p>
            <a:pPr>
              <a:buNone/>
            </a:pPr>
            <a:r>
              <a:rPr lang="en-ZA" sz="2900" dirty="0" smtClean="0">
                <a:solidFill>
                  <a:srgbClr val="7F7F7F"/>
                </a:solidFill>
              </a:rPr>
              <a:t>	   4.2 School Management Teams</a:t>
            </a:r>
            <a:endParaRPr lang="en-US" sz="2900" dirty="0">
              <a:solidFill>
                <a:srgbClr val="7F7F7F"/>
              </a:solidFill>
            </a:endParaRPr>
          </a:p>
          <a:p>
            <a:pPr>
              <a:buNone/>
            </a:pPr>
            <a:endParaRPr lang="en-ZA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en-ZA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B662-D8C0-495C-A14F-1CA50E7358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179512" y="1052736"/>
            <a:ext cx="4427984" cy="56166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Initial literacy only, 2012 incorporated mathematics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Grades 1-7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1040 underperforming primary schools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~12 000 teachers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~700 000 learners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500 coaches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Funded out of the provincial budget</a:t>
            </a:r>
          </a:p>
        </p:txBody>
      </p:sp>
    </p:spTree>
    <p:extLst>
      <p:ext uri="{BB962C8B-B14F-4D97-AF65-F5344CB8AC3E}">
        <p14:creationId xmlns:p14="http://schemas.microsoft.com/office/powerpoint/2010/main" val="3623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34640"/>
              </p:ext>
            </p:extLst>
          </p:nvPr>
        </p:nvGraphicFramePr>
        <p:xfrm>
          <a:off x="827580" y="980726"/>
          <a:ext cx="7488833" cy="4911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47226" marR="47226" marT="47226" marB="47226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Specification 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Specification 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Specification 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GPLMS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−.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00852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−0.165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</a:rPr>
                        <a:t>0.631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0.769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−0.134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0.725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0.842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−0.0551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0.675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0.909</a:t>
                      </a:r>
                      <a:r>
                        <a:rPr lang="en-US" sz="1200" b="1" u="none" strike="noStrike" baseline="300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(0.0934)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(0.217)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(0.209)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(0.189)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(0.239)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(0.220)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(0.205)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(0.263)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(0.236)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(0.217)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Constant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0.0879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0.0957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r>
                        <a:rPr lang="en-US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**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r>
                        <a:rPr lang="en-US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0.015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r>
                        <a:rPr lang="en-US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0.66</a:t>
                      </a:r>
                      <a:r>
                        <a:rPr lang="en-US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***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0.141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−0.360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−1.121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(0.0779)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(0.181)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(0.174)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(0.158)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(0.242)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(0.244)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(0.212)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(0.767)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(0.781)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(0.797)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83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226" marR="47226" marT="47226" marB="47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R-squared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0.102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0.171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0.035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0.250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0.307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0.357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47226" marR="47226" marT="47226" marB="4722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6047286"/>
            <a:ext cx="6624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rdia New" pitchFamily="34" charset="-34"/>
              </a:rPr>
              <a:t>Standard errors in parentheses.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 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&lt; 0.1.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** 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&lt; 0.05. ***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&lt; 0.01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0776"/>
            <a:ext cx="9314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323232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692696"/>
            <a:ext cx="67687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GPLMS Grade </a:t>
            </a:r>
            <a:r>
              <a:rPr lang="en-US" altLang="en-US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Numeracy </a:t>
            </a:r>
            <a:r>
              <a:rPr lang="en-US" altLang="en-US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2008–2013 (restricted sample, </a:t>
            </a:r>
            <a:r>
              <a:rPr lang="en-US" altLang="en-US" i="1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</a:t>
            </a:r>
            <a:r>
              <a:rPr lang="en-US" altLang="en-US" dirty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scores)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632" y="0"/>
            <a:ext cx="6694719" cy="52839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ZA" sz="3200" dirty="0" smtClean="0">
                <a:latin typeface="+mj-lt"/>
              </a:rPr>
              <a:t>Reading Catch-up Programme, 2014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139335"/>
              </p:ext>
            </p:extLst>
          </p:nvPr>
        </p:nvGraphicFramePr>
        <p:xfrm>
          <a:off x="3887415" y="3199834"/>
          <a:ext cx="45365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2784022"/>
              </p:ext>
            </p:extLst>
          </p:nvPr>
        </p:nvGraphicFramePr>
        <p:xfrm>
          <a:off x="755576" y="620688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8984"/>
            <a:ext cx="3744416" cy="2740016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2" y="3933056"/>
            <a:ext cx="1188720" cy="61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2" y="4548371"/>
            <a:ext cx="1168400" cy="40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0" y="4954136"/>
            <a:ext cx="1203960" cy="47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411760" y="4240713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60% incorrect spelling of ‘bed’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1800" y="620688"/>
            <a:ext cx="1800200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7904" y="5157192"/>
            <a:ext cx="451988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2015: Grade 1</a:t>
            </a:r>
          </a:p>
          <a:p>
            <a:r>
              <a:rPr lang="en-ZA" dirty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2016: Grade 2</a:t>
            </a:r>
          </a:p>
          <a:p>
            <a:r>
              <a:rPr lang="en-ZA" dirty="0">
                <a:solidFill>
                  <a:prstClr val="black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2017: Grade 3 (Interventions 1 and 2 only)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05167"/>
              </p:ext>
            </p:extLst>
          </p:nvPr>
        </p:nvGraphicFramePr>
        <p:xfrm>
          <a:off x="871898" y="1680865"/>
          <a:ext cx="7444518" cy="2376264"/>
        </p:xfrm>
        <a:graphic>
          <a:graphicData uri="http://schemas.openxmlformats.org/drawingml/2006/table">
            <a:tbl>
              <a:tblPr firstRow="1" firstCol="1" bandRow="1"/>
              <a:tblGrid>
                <a:gridCol w="1860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group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(80 schools)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“Training”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Lesson plans, reading materials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central teacher training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(50 schools)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D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“Coaching”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Lesson plans, reading materials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on-site coaching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(50 schools)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“Parent Involvement”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(50 schools)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73202" y="764704"/>
            <a:ext cx="66909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ZA" sz="3200" dirty="0" smtClean="0">
                <a:latin typeface="+mj-lt"/>
              </a:rPr>
              <a:t>Early </a:t>
            </a:r>
            <a:r>
              <a:rPr lang="en-ZA" sz="3200" dirty="0">
                <a:latin typeface="+mj-lt"/>
              </a:rPr>
              <a:t>Grade Reading </a:t>
            </a:r>
            <a:r>
              <a:rPr lang="en-ZA" sz="3200" dirty="0" smtClean="0">
                <a:latin typeface="+mj-lt"/>
              </a:rPr>
              <a:t>Study, 2015-2017</a:t>
            </a:r>
            <a:endParaRPr lang="en-ZA" sz="32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8767"/>
              </p:ext>
            </p:extLst>
          </p:nvPr>
        </p:nvGraphicFramePr>
        <p:xfrm>
          <a:off x="879230" y="4191000"/>
          <a:ext cx="74371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ZA" sz="16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learner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cost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$30.58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$42.91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$22.75</a:t>
                      </a:r>
                    </a:p>
                  </a:txBody>
                  <a:tcPr marL="84406" marR="844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692696"/>
            <a:ext cx="5129930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ZA" sz="3200" dirty="0">
                <a:latin typeface="+mj-lt"/>
              </a:rPr>
              <a:t>EGRS I: Impact after 2 years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30464942"/>
              </p:ext>
            </p:extLst>
          </p:nvPr>
        </p:nvGraphicFramePr>
        <p:xfrm>
          <a:off x="773723" y="1371601"/>
          <a:ext cx="759655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3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EGRS I </a:t>
            </a:r>
            <a:r>
              <a:rPr lang="en-US" sz="3200" dirty="0" err="1" smtClean="0">
                <a:latin typeface="+mj-lt"/>
              </a:rPr>
              <a:t>Qual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Studies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Partial enactment -- teachers</a:t>
            </a:r>
            <a:r>
              <a:rPr lang="en-US" b="1" dirty="0"/>
              <a:t>’ </a:t>
            </a:r>
            <a:r>
              <a:rPr lang="en-US" b="1" dirty="0" smtClean="0"/>
              <a:t>lack reading instructional knowledge and had little ‘passion</a:t>
            </a:r>
            <a:r>
              <a:rPr lang="en-US" b="1" dirty="0"/>
              <a:t>’ for </a:t>
            </a:r>
            <a:r>
              <a:rPr lang="en-US" b="1" dirty="0" smtClean="0"/>
              <a:t>reading.</a:t>
            </a:r>
          </a:p>
          <a:p>
            <a:endParaRPr lang="en-US" b="1" dirty="0" smtClean="0"/>
          </a:p>
          <a:p>
            <a:r>
              <a:rPr lang="en-US" b="1" dirty="0" smtClean="0"/>
              <a:t> Lesson plans, materials and coaching associated with teachers</a:t>
            </a:r>
            <a:r>
              <a:rPr lang="en-US" b="1" dirty="0"/>
              <a:t>’ </a:t>
            </a:r>
            <a:r>
              <a:rPr lang="en-US" b="1" dirty="0" smtClean="0"/>
              <a:t>new use </a:t>
            </a:r>
            <a:r>
              <a:rPr lang="en-US" b="1" dirty="0"/>
              <a:t>of </a:t>
            </a:r>
            <a:r>
              <a:rPr lang="en-US" b="1" dirty="0" smtClean="0"/>
              <a:t>micro and macro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3200" dirty="0" smtClean="0">
                <a:latin typeface="+mj-lt"/>
              </a:rPr>
              <a:t>Three questions  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348881"/>
            <a:ext cx="6480720" cy="22322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 smtClean="0"/>
              <a:t>What is the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 smtClean="0"/>
              <a:t>What does the evidence show?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 smtClean="0"/>
              <a:t>What do we know about system-wide instructional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3" y="548680"/>
            <a:ext cx="5472608" cy="84244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EGRS I Follow-up, 2018</a:t>
            </a:r>
            <a:endParaRPr lang="en-US" sz="32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485"/>
          <a:stretch>
            <a:fillRect/>
          </a:stretch>
        </p:blipFill>
        <p:spPr>
          <a:xfrm>
            <a:off x="1187624" y="1340768"/>
            <a:ext cx="6984776" cy="47525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950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2072174"/>
              </p:ext>
            </p:extLst>
          </p:nvPr>
        </p:nvGraphicFramePr>
        <p:xfrm>
          <a:off x="0" y="692696"/>
          <a:ext cx="910840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579"/>
            <a:ext cx="7344816" cy="8181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Early Grade Reading Study II, 2017-2019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0974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dirty="0">
                <a:latin typeface="+mj-lt"/>
              </a:rPr>
              <a:t>How does this compare to the international evidence </a:t>
            </a:r>
            <a:r>
              <a:rPr lang="en-ZA" dirty="0" smtClean="0">
                <a:latin typeface="+mj-lt"/>
              </a:rPr>
              <a:t>from </a:t>
            </a:r>
            <a:r>
              <a:rPr lang="en-ZA" dirty="0">
                <a:latin typeface="+mj-lt"/>
              </a:rPr>
              <a:t>middle and low income countries?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3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3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2699163" cy="869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3ieimpact.org/sites/default/files/srs7-figure11.png__820x360_q80_crop_subsampling-1_u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16824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3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96854"/>
            <a:ext cx="2699163" cy="869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688632" cy="68241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3200" dirty="0" err="1" smtClean="0">
                <a:solidFill>
                  <a:schemeClr val="bg1"/>
                </a:solidFill>
                <a:latin typeface="+mj-lt"/>
              </a:rPr>
              <a:t>Pratham</a:t>
            </a:r>
            <a:r>
              <a:rPr lang="en-ZA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3200" dirty="0" err="1" smtClean="0">
                <a:solidFill>
                  <a:schemeClr val="bg1"/>
                </a:solidFill>
                <a:latin typeface="+mj-lt"/>
              </a:rPr>
              <a:t>TaRL</a:t>
            </a:r>
            <a:r>
              <a:rPr lang="en-ZA" sz="3200" dirty="0" smtClean="0">
                <a:solidFill>
                  <a:schemeClr val="bg1"/>
                </a:solidFill>
                <a:latin typeface="+mj-lt"/>
              </a:rPr>
              <a:t>, 2017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528392" cy="5221710"/>
          </a:xfrm>
        </p:spPr>
        <p:txBody>
          <a:bodyPr>
            <a:norm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ZA" sz="2000" spc="-20" dirty="0">
                <a:solidFill>
                  <a:schemeClr val="tx1"/>
                </a:solidFill>
                <a:cs typeface="Calibri"/>
              </a:rPr>
              <a:t>State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government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ensured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that </a:t>
            </a:r>
            <a:r>
              <a:rPr lang="en-ZA" sz="2000" b="1" spc="-5" dirty="0">
                <a:solidFill>
                  <a:schemeClr val="tx1"/>
                </a:solidFill>
                <a:cs typeface="Calibri"/>
              </a:rPr>
              <a:t>400 officials  </a:t>
            </a:r>
            <a:r>
              <a:rPr lang="en-ZA" sz="2000" spc="-15" dirty="0">
                <a:solidFill>
                  <a:schemeClr val="tx1"/>
                </a:solidFill>
                <a:cs typeface="Calibri"/>
              </a:rPr>
              <a:t>at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sub-district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level conducted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their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own 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daily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“practice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classes” </a:t>
            </a:r>
            <a:r>
              <a:rPr lang="en-ZA" sz="2000" spc="-20" dirty="0">
                <a:solidFill>
                  <a:schemeClr val="tx1"/>
                </a:solidFill>
                <a:cs typeface="Calibri"/>
              </a:rPr>
              <a:t>for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20 </a:t>
            </a:r>
            <a:r>
              <a:rPr lang="en-ZA" sz="2000" spc="-20" dirty="0">
                <a:solidFill>
                  <a:schemeClr val="tx1"/>
                </a:solidFill>
                <a:cs typeface="Calibri"/>
              </a:rPr>
              <a:t>days. 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(Pratham trained 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&amp;</a:t>
            </a:r>
            <a:r>
              <a:rPr lang="en-ZA" sz="2000" spc="25" dirty="0">
                <a:solidFill>
                  <a:schemeClr val="tx1"/>
                </a:solidFill>
                <a:cs typeface="Calibri"/>
              </a:rPr>
              <a:t> </a:t>
            </a:r>
            <a:r>
              <a:rPr lang="en-ZA" sz="2000" spc="-10" dirty="0" smtClean="0">
                <a:solidFill>
                  <a:schemeClr val="tx1"/>
                </a:solidFill>
                <a:cs typeface="Calibri"/>
              </a:rPr>
              <a:t>monitored)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ZA" sz="2000" dirty="0">
              <a:solidFill>
                <a:schemeClr val="tx1"/>
              </a:solidFill>
              <a:cs typeface="Calibri"/>
            </a:endParaRPr>
          </a:p>
          <a:p>
            <a:pPr marL="355600" marR="182880" indent="-342900">
              <a:lnSpc>
                <a:spcPct val="100000"/>
              </a:lnSpc>
              <a:buClr>
                <a:srgbClr val="FFC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ZA" sz="2000" dirty="0">
                <a:cs typeface="Calibri"/>
              </a:rPr>
              <a:t>O</a:t>
            </a:r>
            <a:r>
              <a:rPr lang="en-ZA" sz="2000" spc="-5" dirty="0" smtClean="0">
                <a:solidFill>
                  <a:schemeClr val="tx1"/>
                </a:solidFill>
                <a:cs typeface="Calibri"/>
              </a:rPr>
              <a:t>fficials 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then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trained teachers </a:t>
            </a:r>
            <a:r>
              <a:rPr lang="en-ZA" sz="2000" dirty="0">
                <a:solidFill>
                  <a:schemeClr val="tx1"/>
                </a:solidFill>
                <a:cs typeface="Calibri"/>
              </a:rPr>
              <a:t>and </a:t>
            </a:r>
            <a:r>
              <a:rPr lang="en-ZA" sz="2000" spc="-10" dirty="0" smtClean="0">
                <a:solidFill>
                  <a:schemeClr val="tx1"/>
                </a:solidFill>
                <a:cs typeface="Calibri"/>
              </a:rPr>
              <a:t>continuous </a:t>
            </a:r>
            <a:r>
              <a:rPr lang="en-ZA" sz="2000" spc="-5" dirty="0">
                <a:solidFill>
                  <a:schemeClr val="tx1"/>
                </a:solidFill>
                <a:cs typeface="Calibri"/>
              </a:rPr>
              <a:t>on-site support,  </a:t>
            </a:r>
            <a:r>
              <a:rPr lang="en-ZA" sz="2000" spc="-10" dirty="0">
                <a:solidFill>
                  <a:schemeClr val="tx1"/>
                </a:solidFill>
                <a:cs typeface="Calibri"/>
              </a:rPr>
              <a:t>mentoring </a:t>
            </a:r>
            <a:r>
              <a:rPr lang="en-ZA" sz="2000" spc="-10" dirty="0" smtClean="0">
                <a:solidFill>
                  <a:schemeClr val="tx1"/>
                </a:solidFill>
                <a:cs typeface="Calibri"/>
              </a:rPr>
              <a:t>&amp; </a:t>
            </a:r>
            <a:r>
              <a:rPr lang="en-ZA" sz="2000" spc="-5" dirty="0" smtClean="0">
                <a:solidFill>
                  <a:schemeClr val="tx1"/>
                </a:solidFill>
                <a:cs typeface="Calibri"/>
              </a:rPr>
              <a:t>monitoring </a:t>
            </a:r>
            <a:r>
              <a:rPr lang="en-ZA" sz="2000" spc="-15" dirty="0" smtClean="0">
                <a:solidFill>
                  <a:schemeClr val="tx1"/>
                </a:solidFill>
                <a:cs typeface="Calibri"/>
              </a:rPr>
              <a:t> </a:t>
            </a:r>
            <a:endParaRPr lang="en-ZA" sz="2000" dirty="0">
              <a:solidFill>
                <a:schemeClr val="tx1"/>
              </a:solidFill>
              <a:cs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14327"/>
              </p:ext>
            </p:extLst>
          </p:nvPr>
        </p:nvGraphicFramePr>
        <p:xfrm>
          <a:off x="4283968" y="1412776"/>
          <a:ext cx="4104457" cy="3818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Children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808080"/>
                      </a:solidFill>
                      <a:prstDash val="solid"/>
                    </a:lnR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Baseline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Mid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808080"/>
                      </a:solidFill>
                      <a:prstDash val="solid"/>
                    </a:lnL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marL="632460" marR="71755" indent="-5549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Reading</a:t>
                      </a:r>
                      <a:r>
                        <a:rPr sz="2000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Gr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level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39.4</a:t>
                      </a:r>
                    </a:p>
                  </a:txBody>
                  <a:tcPr marL="0" marR="0" marT="18859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57.1</a:t>
                      </a:r>
                    </a:p>
                  </a:txBody>
                  <a:tcPr marL="0" marR="0" marT="18859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75.4</a:t>
                      </a:r>
                    </a:p>
                  </a:txBody>
                  <a:tcPr marL="0" marR="0" marT="188595" marB="0">
                    <a:lnL w="127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380">
                <a:tc>
                  <a:txBody>
                    <a:bodyPr/>
                    <a:lstStyle/>
                    <a:p>
                      <a:pPr marL="42545" marR="368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subtraction  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borrowing</a:t>
                      </a:r>
                      <a:r>
                        <a:rPr sz="2000" spc="-6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(2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digit)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72.6</a:t>
                      </a: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86.8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95.2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marL="242570" marR="23622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spc="-5" dirty="0" smtClean="0">
                          <a:latin typeface="Calibri"/>
                          <a:cs typeface="Calibri"/>
                        </a:rPr>
                        <a:t>division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problems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(3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digit by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</a:p>
                  </a:txBody>
                  <a:tcPr marL="0" marR="0" marT="60325" marB="0"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38.3</a:t>
                      </a: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53.7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75.6</a:t>
                      </a: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T w="12700">
                      <a:solidFill>
                        <a:srgbClr val="808080"/>
                      </a:solidFill>
                      <a:prstDash val="solid"/>
                    </a:lnT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58214" y="5661248"/>
            <a:ext cx="548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ZA" spc="-5" dirty="0" smtClean="0">
                <a:solidFill>
                  <a:schemeClr val="tx1"/>
                </a:solidFill>
                <a:cs typeface="Calibri Light"/>
              </a:rPr>
              <a:t>4500 schools: </a:t>
            </a:r>
            <a:r>
              <a:rPr lang="en-ZA" dirty="0" smtClean="0">
                <a:solidFill>
                  <a:schemeClr val="tx1"/>
                </a:solidFill>
                <a:cs typeface="Calibri Light"/>
              </a:rPr>
              <a:t>3 </a:t>
            </a:r>
            <a:r>
              <a:rPr lang="en-ZA" spc="-5" dirty="0" smtClean="0">
                <a:solidFill>
                  <a:schemeClr val="tx1"/>
                </a:solidFill>
                <a:cs typeface="Calibri Light"/>
              </a:rPr>
              <a:t>districts in </a:t>
            </a:r>
            <a:r>
              <a:rPr lang="en-ZA" spc="-20" dirty="0" smtClean="0">
                <a:solidFill>
                  <a:schemeClr val="tx1"/>
                </a:solidFill>
                <a:cs typeface="Calibri Light"/>
              </a:rPr>
              <a:t>Karnataka </a:t>
            </a:r>
            <a:r>
              <a:rPr lang="en-ZA" spc="-25" dirty="0" smtClean="0">
                <a:solidFill>
                  <a:schemeClr val="tx1"/>
                </a:solidFill>
                <a:cs typeface="Calibri Light"/>
              </a:rPr>
              <a:t>state </a:t>
            </a:r>
            <a:r>
              <a:rPr lang="en-ZA" spc="-5" dirty="0" smtClean="0">
                <a:solidFill>
                  <a:schemeClr val="tx1"/>
                </a:solidFill>
                <a:cs typeface="Calibri Light"/>
              </a:rPr>
              <a:t>in 2016-17</a:t>
            </a:r>
            <a:endParaRPr lang="en-Z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177943"/>
              </p:ext>
            </p:extLst>
          </p:nvPr>
        </p:nvGraphicFramePr>
        <p:xfrm>
          <a:off x="683568" y="1295400"/>
          <a:ext cx="7776864" cy="49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1259632" y="692696"/>
            <a:ext cx="6696744" cy="609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 dirty="0" err="1" smtClean="0">
                <a:latin typeface="+mj-lt"/>
              </a:rPr>
              <a:t>Tusome</a:t>
            </a:r>
            <a:r>
              <a:rPr lang="en-US" altLang="en-US" sz="3200" dirty="0" smtClean="0">
                <a:latin typeface="+mj-lt"/>
              </a:rPr>
              <a:t> Class 2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867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What do we know about system-wide instructional change?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ZA" dirty="0" smtClean="0"/>
              <a:t>Structured pedagogic models of system-wide improvement “work” in the early years of school learning.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The models have aligned multiple-components.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Early learning gains can be sustained into the middle years.</a:t>
            </a:r>
          </a:p>
          <a:p>
            <a:pPr>
              <a:spcBef>
                <a:spcPts val="1200"/>
              </a:spcBef>
            </a:pPr>
            <a:r>
              <a:rPr lang="en-ZA" dirty="0"/>
              <a:t>L</a:t>
            </a:r>
            <a:r>
              <a:rPr lang="en-ZA" dirty="0" smtClean="0"/>
              <a:t>earning gains are significant</a:t>
            </a:r>
            <a:r>
              <a:rPr lang="en-ZA" dirty="0"/>
              <a:t> </a:t>
            </a:r>
            <a:r>
              <a:rPr lang="en-ZA" dirty="0" smtClean="0"/>
              <a:t>and educationally meaningful, and consistent with international evidence.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ZA" dirty="0"/>
              <a:t>b</a:t>
            </a:r>
            <a:r>
              <a:rPr lang="en-ZA" dirty="0" smtClean="0"/>
              <a:t>ut . . . 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The learning gaps remain large, and </a:t>
            </a:r>
          </a:p>
          <a:p>
            <a:pPr>
              <a:spcBef>
                <a:spcPts val="1200"/>
              </a:spcBef>
            </a:pPr>
            <a:r>
              <a:rPr lang="en-ZA" dirty="0"/>
              <a:t>W</a:t>
            </a:r>
            <a:r>
              <a:rPr lang="en-ZA" dirty="0" smtClean="0"/>
              <a:t>e are far from reaching key learning targets/benchmarks.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0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1728192" cy="504056"/>
          </a:xfrm>
        </p:spPr>
        <p:txBody>
          <a:bodyPr>
            <a:noAutofit/>
          </a:bodyPr>
          <a:lstStyle/>
          <a:p>
            <a:r>
              <a:rPr lang="en-ZA" sz="3600" dirty="0" smtClean="0"/>
              <a:t>Model 1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35196"/>
              </p:ext>
            </p:extLst>
          </p:nvPr>
        </p:nvGraphicFramePr>
        <p:xfrm>
          <a:off x="1560004" y="1340768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2195334"/>
              </p:ext>
            </p:extLst>
          </p:nvPr>
        </p:nvGraphicFramePr>
        <p:xfrm>
          <a:off x="1505744" y="3458617"/>
          <a:ext cx="609600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7720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</a:rPr>
              <a:t>Old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28639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</a:rPr>
              <a:t>New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3200" dirty="0" smtClean="0">
                <a:latin typeface="+mj-lt"/>
              </a:rPr>
              <a:t>What is the problem?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Unequal learning outcomes</a:t>
            </a:r>
          </a:p>
          <a:p>
            <a:r>
              <a:rPr lang="en-ZA" dirty="0" smtClean="0"/>
              <a:t>Low levels of learning outcomes in the early grades</a:t>
            </a:r>
          </a:p>
        </p:txBody>
      </p:sp>
    </p:spTree>
    <p:extLst>
      <p:ext uri="{BB962C8B-B14F-4D97-AF65-F5344CB8AC3E}">
        <p14:creationId xmlns:p14="http://schemas.microsoft.com/office/powerpoint/2010/main" val="12686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32"/>
            <a:ext cx="9549283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906183"/>
            <a:ext cx="33843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dirty="0" err="1" smtClean="0"/>
              <a:t>Kaffenberger</a:t>
            </a:r>
            <a:r>
              <a:rPr lang="en-ZA" dirty="0" smtClean="0"/>
              <a:t> &amp; Pritchett,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7704855" cy="1202485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4601522"/>
              </p:ext>
            </p:extLst>
          </p:nvPr>
        </p:nvGraphicFramePr>
        <p:xfrm>
          <a:off x="1187624" y="1700808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83671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Model </a:t>
            </a:r>
            <a:r>
              <a:rPr lang="en-US" sz="40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6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009" y="2345748"/>
            <a:ext cx="1498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Training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353397" y="2345748"/>
            <a:ext cx="2451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Understanding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904009" y="4673800"/>
            <a:ext cx="1498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Training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3645024"/>
            <a:ext cx="2451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Understanding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029833" y="4671692"/>
            <a:ext cx="12195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Trying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049713" y="3666685"/>
            <a:ext cx="18549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Evaluating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66057" y="4671692"/>
            <a:ext cx="1361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Change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6057" y="2349814"/>
            <a:ext cx="1361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Change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06216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Old model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78232" y="2625649"/>
            <a:ext cx="771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19566" y="2625649"/>
            <a:ext cx="771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90976" y="4114800"/>
            <a:ext cx="1424986" cy="569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72000" y="4172268"/>
            <a:ext cx="1424986" cy="569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2728" y="4175184"/>
            <a:ext cx="1286145" cy="566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83752" y="4235913"/>
            <a:ext cx="1399015" cy="505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7584" y="-1251520"/>
            <a:ext cx="81946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3200" dirty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5373216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New model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12474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Model </a:t>
            </a:r>
            <a:r>
              <a:rPr lang="en-US" sz="4000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72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07904"/>
              </p:ext>
            </p:extLst>
          </p:nvPr>
        </p:nvGraphicFramePr>
        <p:xfrm>
          <a:off x="755576" y="1700808"/>
          <a:ext cx="7632847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81226" y="980728"/>
            <a:ext cx="2180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Model 4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6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980728"/>
            <a:ext cx="6192688" cy="6043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dirty="0" smtClean="0">
                <a:latin typeface="+mj-lt"/>
              </a:rPr>
              <a:t>What we do not yet know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Do the change models transfer into other contexts, subjects and grades?</a:t>
            </a:r>
          </a:p>
          <a:p>
            <a:r>
              <a:rPr lang="en-ZA" dirty="0" smtClean="0"/>
              <a:t>Can we scale-up system-wide effectively?</a:t>
            </a:r>
          </a:p>
          <a:p>
            <a:r>
              <a:rPr lang="en-ZA" dirty="0" smtClean="0"/>
              <a:t>How long do the interventions need to be in place so they do not fade out?</a:t>
            </a:r>
          </a:p>
          <a:p>
            <a:r>
              <a:rPr lang="en-ZA" dirty="0" smtClean="0"/>
              <a:t>What alternative curricula and pedagogies might be more effective?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Creating Pubic Value</a:t>
            </a:r>
            <a:br>
              <a:rPr lang="en-US" dirty="0" smtClean="0">
                <a:latin typeface="+mj-lt"/>
              </a:rPr>
            </a:br>
            <a:r>
              <a:rPr lang="en-US" sz="3100" dirty="0" smtClean="0">
                <a:latin typeface="+mj-lt"/>
              </a:rPr>
              <a:t>Mark Moore</a:t>
            </a:r>
            <a:endParaRPr lang="en-US" sz="31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“Government should fix this problem” (Government)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This is unfair and unjust! There should be a law.” (Law)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“Everyone who knows anything knows this is the right thing to do.” (Professional Knowledge and Ideology) 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“We just need better ideas” ( Social entrepreneurs and Philanthropy)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“This is so good people will want to buy it!” (Markets)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“The conditions are intolerable and unjust, we need to </a:t>
            </a:r>
            <a:r>
              <a:rPr lang="en-US" b="1" dirty="0" err="1" smtClean="0"/>
              <a:t>mobilise</a:t>
            </a:r>
            <a:r>
              <a:rPr lang="en-US" b="1" dirty="0" smtClean="0"/>
              <a:t> society as a whole to think and act differently.” (Social Movements)</a:t>
            </a:r>
          </a:p>
        </p:txBody>
      </p:sp>
    </p:spTree>
    <p:extLst>
      <p:ext uri="{BB962C8B-B14F-4D97-AF65-F5344CB8AC3E}">
        <p14:creationId xmlns:p14="http://schemas.microsoft.com/office/powerpoint/2010/main" val="25123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720B-8024-ED4E-9E10-37C20D8D564E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362529"/>
            <a:ext cx="4104456" cy="32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" y="3362530"/>
            <a:ext cx="4404633" cy="320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4947"/>
            <a:ext cx="4464496" cy="3252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Nic Spaull\Dropbox\_SVDB work\UNICEF DBE - 2012\Graphs\All provinces\Kdensities\kdens lit by quint for SA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24" y="2"/>
            <a:ext cx="4119048" cy="31577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2280" y="476672"/>
            <a:ext cx="16306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Spaull</a:t>
            </a:r>
            <a:r>
              <a:rPr lang="en-US" dirty="0" smtClean="0"/>
              <a:t>, </a:t>
            </a:r>
            <a:r>
              <a:rPr lang="en-US" dirty="0"/>
              <a:t>2015)</a:t>
            </a:r>
          </a:p>
        </p:txBody>
      </p:sp>
    </p:spTree>
    <p:extLst>
      <p:ext uri="{BB962C8B-B14F-4D97-AF65-F5344CB8AC3E}">
        <p14:creationId xmlns:p14="http://schemas.microsoft.com/office/powerpoint/2010/main" val="36701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47" y="3933056"/>
            <a:ext cx="4065623" cy="1325563"/>
          </a:xfrm>
        </p:spPr>
        <p:txBody>
          <a:bodyPr>
            <a:noAutofit/>
          </a:bodyPr>
          <a:lstStyle/>
          <a:p>
            <a:r>
              <a:rPr lang="en-US" sz="13800" b="1" dirty="0" smtClean="0"/>
              <a:t>78%</a:t>
            </a:r>
            <a:endParaRPr lang="en-US" sz="13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98670" y="3501008"/>
            <a:ext cx="37705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of Grade 4 children in South Africa can not read for meaning in any language.</a:t>
            </a:r>
            <a:endParaRPr lang="en-US" sz="3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t="1289" r="18728" b="1289"/>
          <a:stretch/>
        </p:blipFill>
        <p:spPr>
          <a:xfrm>
            <a:off x="4680408" y="678604"/>
            <a:ext cx="3745228" cy="253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6" y="678604"/>
            <a:ext cx="3943815" cy="253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5851143"/>
            <a:ext cx="41044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PIRLS Literacy 2016 </a:t>
            </a:r>
            <a:r>
              <a:rPr lang="en-US" dirty="0" smtClean="0"/>
              <a:t>(Howie et al.,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196752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Around 250 million children in low-and middle-income countries cannot read, write or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do basic maths.</a:t>
            </a:r>
            <a:r>
              <a:rPr lang="en-ZA" sz="3200" dirty="0"/>
              <a:t> </a:t>
            </a:r>
            <a:r>
              <a:rPr lang="en-ZA" sz="3200" dirty="0" smtClean="0"/>
              <a:t> UNESCO</a:t>
            </a:r>
            <a:endParaRPr lang="en-US" sz="3200" dirty="0"/>
          </a:p>
        </p:txBody>
      </p:sp>
      <p:pic>
        <p:nvPicPr>
          <p:cNvPr id="1026" name="Picture 2" descr="http://www.unesco.org/new/fileadmin/MULTIMEDIA/HQ/ED/GMR/images/2FINAL_learning-in-school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176464" cy="5404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35163547"/>
              </p:ext>
            </p:extLst>
          </p:nvPr>
        </p:nvGraphicFramePr>
        <p:xfrm>
          <a:off x="738707" y="1535668"/>
          <a:ext cx="7787389" cy="388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23463" y="5661925"/>
            <a:ext cx="62650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900" dirty="0"/>
              <a:t>Figure 10b: South African mathematics learning trajectories by national socioeconomic quintiles using a variable standard deviation for a year of learning (0.28 in grade 3 to 0.2 in grade 8 with interpolated values for in-between grades (Based on NSES 2007/8/9 for grades 3/4/5, SACMEQ 2007 for grade 6 and TIMSS 2011 for grade 9, including 95% confidence interval</a:t>
            </a:r>
            <a:r>
              <a:rPr lang="en-US" sz="9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844824"/>
            <a:ext cx="2016224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(Spaull &amp; </a:t>
            </a:r>
            <a:r>
              <a:rPr lang="en-US" sz="1400" dirty="0" err="1"/>
              <a:t>Kotze</a:t>
            </a:r>
            <a:r>
              <a:rPr lang="en-US" sz="1400" dirty="0"/>
              <a:t>, 2015)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868086"/>
            <a:ext cx="7272808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ZA" sz="3200" dirty="0" smtClean="0">
                <a:effectLst/>
                <a:latin typeface="+mj-lt"/>
                <a:ea typeface="Helvetica" charset="0"/>
                <a:cs typeface="Helvetica" charset="0"/>
              </a:rPr>
              <a:t>Cumulative </a:t>
            </a:r>
            <a:r>
              <a:rPr lang="en-ZA" sz="3200" dirty="0" smtClean="0">
                <a:latin typeface="+mj-lt"/>
                <a:ea typeface="Helvetica" charset="0"/>
                <a:cs typeface="Helvetica" charset="0"/>
              </a:rPr>
              <a:t>backlogs</a:t>
            </a:r>
            <a:r>
              <a:rPr lang="en-ZA" sz="3200" dirty="0" smtClean="0">
                <a:effectLst/>
                <a:latin typeface="+mj-lt"/>
                <a:ea typeface="Helvetica" charset="0"/>
                <a:cs typeface="Helvetica" charset="0"/>
              </a:rPr>
              <a:t> in learning </a:t>
            </a:r>
            <a:endParaRPr lang="en-US" sz="3200" dirty="0">
              <a:effectLst/>
              <a:latin typeface="+mj-lt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What does the evidence show?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76926"/>
              </p:ext>
            </p:extLst>
          </p:nvPr>
        </p:nvGraphicFramePr>
        <p:xfrm>
          <a:off x="755577" y="548679"/>
          <a:ext cx="7848872" cy="626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8171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Name</a:t>
                      </a:r>
                      <a:r>
                        <a:rPr lang="en-ZA" sz="2000" baseline="0" dirty="0" smtClean="0"/>
                        <a:t> of Study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Research</a:t>
                      </a:r>
                      <a:r>
                        <a:rPr lang="en-ZA" sz="2000" baseline="0" dirty="0" smtClean="0"/>
                        <a:t> Method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Timeframe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Focus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aseline="0" dirty="0" smtClean="0"/>
                        <a:t>Size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94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Gauteng Primary Language &amp; Mathematics Strategy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Quasi-RDD, natural experiment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2011-2014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primary school literacy &amp;</a:t>
                      </a:r>
                      <a:r>
                        <a:rPr lang="en-ZA" sz="1800" baseline="0" dirty="0" smtClean="0"/>
                        <a:t> </a:t>
                      </a:r>
                      <a:r>
                        <a:rPr lang="en-ZA" sz="1800" dirty="0" smtClean="0"/>
                        <a:t>mathematics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1040</a:t>
                      </a:r>
                      <a:r>
                        <a:rPr lang="en-ZA" sz="1800" baseline="0" dirty="0" smtClean="0"/>
                        <a:t> 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Reading Catch-up Study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RCT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2014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Gr 4 </a:t>
                      </a:r>
                      <a:r>
                        <a:rPr lang="en-ZA" sz="1800" baseline="0" dirty="0" smtClean="0"/>
                        <a:t>remedial programme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100</a:t>
                      </a:r>
                      <a:r>
                        <a:rPr lang="en-ZA" sz="1800" baseline="0" dirty="0" smtClean="0"/>
                        <a:t> 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5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Early Grade Reading Study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RCT,</a:t>
                      </a:r>
                      <a:r>
                        <a:rPr lang="en-US" sz="1800" baseline="0" dirty="0" smtClean="0"/>
                        <a:t> class observations case studies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2015-2017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</a:t>
                      </a:r>
                      <a:r>
                        <a:rPr lang="en-US" sz="1800" baseline="0" dirty="0" smtClean="0"/>
                        <a:t> 1-3 Setswana literacy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230 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571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Early Grade Reading</a:t>
                      </a:r>
                      <a:r>
                        <a:rPr lang="en-ZA" sz="1800" baseline="0" dirty="0" smtClean="0"/>
                        <a:t> Follow-up Study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RCT</a:t>
                      </a:r>
                      <a:r>
                        <a:rPr lang="en-ZA" sz="1800" baseline="0" dirty="0" smtClean="0"/>
                        <a:t> +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2018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Gr 3-4 Setswana</a:t>
                      </a:r>
                      <a:r>
                        <a:rPr lang="en-ZA" sz="1800" baseline="0" dirty="0" smtClean="0"/>
                        <a:t> literacy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230</a:t>
                      </a:r>
                      <a:r>
                        <a:rPr lang="en-ZA" sz="1800" baseline="0" dirty="0" smtClean="0"/>
                        <a:t> 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51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Early Grade Reading</a:t>
                      </a:r>
                      <a:r>
                        <a:rPr lang="en-ZA" sz="1800" baseline="0" dirty="0" smtClean="0"/>
                        <a:t> Study II 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RCT</a:t>
                      </a:r>
                      <a:r>
                        <a:rPr lang="en-ZA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2017-2020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Gr 3 English FAL </a:t>
                      </a:r>
                      <a:r>
                        <a:rPr lang="en-ZA" sz="1800" baseline="0" dirty="0" smtClean="0"/>
                        <a:t>literacy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180</a:t>
                      </a:r>
                      <a:r>
                        <a:rPr lang="en-ZA" sz="1800" baseline="0" dirty="0" smtClean="0"/>
                        <a:t> </a:t>
                      </a:r>
                      <a:r>
                        <a:rPr lang="en-ZA" sz="1800" dirty="0" smtClean="0"/>
                        <a:t>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9942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Reading</a:t>
                      </a:r>
                      <a:r>
                        <a:rPr lang="en-ZA" sz="1800" baseline="0" dirty="0" smtClean="0"/>
                        <a:t> Support Project and Classroom Libraries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RCT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2019-2021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Gr 1-2 English</a:t>
                      </a:r>
                      <a:r>
                        <a:rPr lang="en-ZA" sz="1800" baseline="0" dirty="0" smtClean="0"/>
                        <a:t> and Setwsana </a:t>
                      </a:r>
                      <a:r>
                        <a:rPr lang="en-ZA" sz="1800" dirty="0" smtClean="0"/>
                        <a:t>literacy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+/-300 schools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3573016"/>
            <a:ext cx="144016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7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1317</Words>
  <Application>Microsoft Office PowerPoint</Application>
  <PresentationFormat>On-screen Show (4:3)</PresentationFormat>
  <Paragraphs>333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微软雅黑</vt:lpstr>
      <vt:lpstr>MS PGothic</vt:lpstr>
      <vt:lpstr>黑体</vt:lpstr>
      <vt:lpstr>宋体</vt:lpstr>
      <vt:lpstr>Arial</vt:lpstr>
      <vt:lpstr>Brush Script MT</vt:lpstr>
      <vt:lpstr>Calibri</vt:lpstr>
      <vt:lpstr>Calibri Light</vt:lpstr>
      <vt:lpstr>Constantia</vt:lpstr>
      <vt:lpstr>Cordia New</vt:lpstr>
      <vt:lpstr>Franklin Gothic Book</vt:lpstr>
      <vt:lpstr>Georgia</vt:lpstr>
      <vt:lpstr>Helvetica</vt:lpstr>
      <vt:lpstr>Rage Italic</vt:lpstr>
      <vt:lpstr>Roboto Light</vt:lpstr>
      <vt:lpstr>Roboto Medium</vt:lpstr>
      <vt:lpstr>Times</vt:lpstr>
      <vt:lpstr>Times New Roman</vt:lpstr>
      <vt:lpstr>Tunga</vt:lpstr>
      <vt:lpstr>Wingdings</vt:lpstr>
      <vt:lpstr>Pushpin</vt:lpstr>
      <vt:lpstr>What do we know about system-wide instructional change to improve early grade learning? </vt:lpstr>
      <vt:lpstr>Three questions  </vt:lpstr>
      <vt:lpstr>What is the problem?</vt:lpstr>
      <vt:lpstr>PowerPoint Presentation</vt:lpstr>
      <vt:lpstr>78%</vt:lpstr>
      <vt:lpstr>PowerPoint Presentation</vt:lpstr>
      <vt:lpstr>PowerPoint Presentation</vt:lpstr>
      <vt:lpstr>What does the evidence show?</vt:lpstr>
      <vt:lpstr>PowerPoint Presentation</vt:lpstr>
      <vt:lpstr>Experimental research in early grade reading</vt:lpstr>
      <vt:lpstr>Model 1</vt:lpstr>
      <vt:lpstr>PowerPoint Presentation</vt:lpstr>
      <vt:lpstr>PowerPoint Presentation</vt:lpstr>
      <vt:lpstr>GPLMS, 2011-2013</vt:lpstr>
      <vt:lpstr>PowerPoint Presentation</vt:lpstr>
      <vt:lpstr>Reading Catch-up Programme, 2014</vt:lpstr>
      <vt:lpstr>PowerPoint Presentation</vt:lpstr>
      <vt:lpstr>PowerPoint Presentation</vt:lpstr>
      <vt:lpstr>EGRS I Qual Studies</vt:lpstr>
      <vt:lpstr>EGRS I Follow-up, 2018</vt:lpstr>
      <vt:lpstr>Early Grade Reading Study II, 2017-2019</vt:lpstr>
      <vt:lpstr>PowerPoint Presentation</vt:lpstr>
      <vt:lpstr>PowerPoint Presentation</vt:lpstr>
      <vt:lpstr>PowerPoint Presentation</vt:lpstr>
      <vt:lpstr>Pratham TaRL, 2017</vt:lpstr>
      <vt:lpstr>Tusome Class 2 Learning Outcomes</vt:lpstr>
      <vt:lpstr>What do we know about system-wide instructional change?</vt:lpstr>
      <vt:lpstr>PowerPoint Presentation</vt:lpstr>
      <vt:lpstr>Model 1</vt:lpstr>
      <vt:lpstr>PowerPoint Presentation</vt:lpstr>
      <vt:lpstr>PowerPoint Presentation</vt:lpstr>
      <vt:lpstr>PowerPoint Presentation</vt:lpstr>
      <vt:lpstr>PowerPoint Presentation</vt:lpstr>
      <vt:lpstr>What we do not yet know</vt:lpstr>
      <vt:lpstr>Creating Pubic Value Mark Moore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know about system-wide instructional change to improve early grade learning? Evidence from international and South African research</dc:title>
  <dc:creator>Wits University Staff User</dc:creator>
  <cp:lastModifiedBy>Mouton, M, Me [wallenberg@sun.ac.za]</cp:lastModifiedBy>
  <cp:revision>91</cp:revision>
  <cp:lastPrinted>2019-07-01T07:45:47Z</cp:lastPrinted>
  <dcterms:created xsi:type="dcterms:W3CDTF">2019-06-27T06:21:43Z</dcterms:created>
  <dcterms:modified xsi:type="dcterms:W3CDTF">2019-07-05T06:56:32Z</dcterms:modified>
</cp:coreProperties>
</file>